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29"/>
  </p:notesMasterIdLst>
  <p:handoutMasterIdLst>
    <p:handoutMasterId r:id="rId30"/>
  </p:handoutMasterIdLst>
  <p:sldIdLst>
    <p:sldId id="267" r:id="rId5"/>
    <p:sldId id="499" r:id="rId6"/>
    <p:sldId id="547" r:id="rId7"/>
    <p:sldId id="367" r:id="rId8"/>
    <p:sldId id="485" r:id="rId9"/>
    <p:sldId id="549" r:id="rId10"/>
    <p:sldId id="372" r:id="rId11"/>
    <p:sldId id="476" r:id="rId12"/>
    <p:sldId id="559" r:id="rId13"/>
    <p:sldId id="551" r:id="rId14"/>
    <p:sldId id="552" r:id="rId15"/>
    <p:sldId id="553" r:id="rId16"/>
    <p:sldId id="554" r:id="rId17"/>
    <p:sldId id="555" r:id="rId18"/>
    <p:sldId id="556" r:id="rId19"/>
    <p:sldId id="502" r:id="rId20"/>
    <p:sldId id="503" r:id="rId21"/>
    <p:sldId id="504" r:id="rId22"/>
    <p:sldId id="558" r:id="rId23"/>
    <p:sldId id="384" r:id="rId24"/>
    <p:sldId id="387" r:id="rId25"/>
    <p:sldId id="388" r:id="rId26"/>
    <p:sldId id="548" r:id="rId27"/>
    <p:sldId id="557" r:id="rId2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1"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1F497D"/>
    <a:srgbClr val="EFEDE3"/>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306799F8-075E-4A3A-A7F6-7FBC6576F1A4}">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26" autoAdjust="0"/>
    <p:restoredTop sz="94712" autoAdjust="0"/>
  </p:normalViewPr>
  <p:slideViewPr>
    <p:cSldViewPr snapToGrid="0">
      <p:cViewPr varScale="1">
        <p:scale>
          <a:sx n="108" d="100"/>
          <a:sy n="108" d="100"/>
        </p:scale>
        <p:origin x="600" y="184"/>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63" d="100"/>
          <a:sy n="63" d="100"/>
        </p:scale>
        <p:origin x="2280" y="7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handoutMaster" Target="handoutMasters/handoutMaster1.xml"/><Relationship Id="rId35" Type="http://schemas.openxmlformats.org/officeDocument/2006/relationships/tableStyles" Target="tableStyles.xml"/><Relationship Id="rId8" Type="http://schemas.openxmlformats.org/officeDocument/2006/relationships/slide" Target="slides/slide4.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1">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1BFCE9CB-CBFE-4599-BA07-8D07A7AB3E65}"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0BA3CB00-B929-44B4-88B7-3D2BD4AB9152}">
      <dgm:prSet/>
      <dgm:spPr/>
      <dgm:t>
        <a:bodyPr/>
        <a:lstStyle/>
        <a:p>
          <a:r>
            <a:rPr lang="en-US"/>
            <a:t>Là quan hệ xã hội </a:t>
          </a:r>
          <a:endParaRPr lang="vi-VN"/>
        </a:p>
      </dgm:t>
    </dgm:pt>
    <dgm:pt modelId="{14DC7EBB-736B-4140-A50C-F90D974F88BD}" type="parTrans" cxnId="{18351C8D-2206-44CA-8F93-B481622F372D}">
      <dgm:prSet/>
      <dgm:spPr/>
      <dgm:t>
        <a:bodyPr/>
        <a:lstStyle/>
        <a:p>
          <a:endParaRPr lang="en-US"/>
        </a:p>
      </dgm:t>
    </dgm:pt>
    <dgm:pt modelId="{E81D9606-0D07-4BAF-A9CC-0A93957D9C3F}" type="sibTrans" cxnId="{18351C8D-2206-44CA-8F93-B481622F372D}">
      <dgm:prSet/>
      <dgm:spPr/>
      <dgm:t>
        <a:bodyPr/>
        <a:lstStyle/>
        <a:p>
          <a:endParaRPr lang="en-US"/>
        </a:p>
      </dgm:t>
    </dgm:pt>
    <dgm:pt modelId="{5C087394-1DAA-42E5-8907-79B3C983AD86}">
      <dgm:prSet/>
      <dgm:spPr/>
      <dgm:t>
        <a:bodyPr/>
        <a:lstStyle/>
        <a:p>
          <a:r>
            <a:rPr lang="en-US" dirty="0" err="1"/>
            <a:t>Được</a:t>
          </a:r>
          <a:r>
            <a:rPr lang="en-US" dirty="0"/>
            <a:t> </a:t>
          </a:r>
          <a:r>
            <a:rPr lang="en-US" dirty="0" err="1"/>
            <a:t>các</a:t>
          </a:r>
          <a:r>
            <a:rPr lang="en-US" dirty="0"/>
            <a:t> </a:t>
          </a:r>
          <a:r>
            <a:rPr lang="en-US" dirty="0" err="1"/>
            <a:t>quy</a:t>
          </a:r>
          <a:r>
            <a:rPr lang="en-US" dirty="0"/>
            <a:t> </a:t>
          </a:r>
          <a:r>
            <a:rPr lang="en-US" dirty="0" err="1"/>
            <a:t>phạm</a:t>
          </a:r>
          <a:r>
            <a:rPr lang="en-US" dirty="0"/>
            <a:t> </a:t>
          </a:r>
          <a:r>
            <a:rPr lang="en-US" dirty="0" err="1"/>
            <a:t>pháp</a:t>
          </a:r>
          <a:r>
            <a:rPr lang="en-US" dirty="0"/>
            <a:t> </a:t>
          </a:r>
          <a:r>
            <a:rPr lang="en-US" dirty="0" err="1"/>
            <a:t>luật</a:t>
          </a:r>
          <a:r>
            <a:rPr lang="en-US" dirty="0"/>
            <a:t> </a:t>
          </a:r>
          <a:r>
            <a:rPr lang="en-US" dirty="0" err="1"/>
            <a:t>điều</a:t>
          </a:r>
          <a:r>
            <a:rPr lang="en-US" dirty="0"/>
            <a:t> </a:t>
          </a:r>
          <a:r>
            <a:rPr lang="en-US" dirty="0" err="1"/>
            <a:t>chỉnh</a:t>
          </a:r>
          <a:r>
            <a:rPr lang="en-US" dirty="0"/>
            <a:t> </a:t>
          </a:r>
        </a:p>
      </dgm:t>
    </dgm:pt>
    <dgm:pt modelId="{62275181-8759-48DE-8E04-27A205141077}" type="parTrans" cxnId="{A8FF1A04-F4F5-42ED-9DA9-45937C35009F}">
      <dgm:prSet/>
      <dgm:spPr/>
      <dgm:t>
        <a:bodyPr/>
        <a:lstStyle/>
        <a:p>
          <a:endParaRPr lang="en-US"/>
        </a:p>
      </dgm:t>
    </dgm:pt>
    <dgm:pt modelId="{76194837-7494-4362-A61B-5B00BD1DE7B6}" type="sibTrans" cxnId="{A8FF1A04-F4F5-42ED-9DA9-45937C35009F}">
      <dgm:prSet/>
      <dgm:spPr/>
      <dgm:t>
        <a:bodyPr/>
        <a:lstStyle/>
        <a:p>
          <a:endParaRPr lang="en-US"/>
        </a:p>
      </dgm:t>
    </dgm:pt>
    <dgm:pt modelId="{A87C27BF-F9EF-4087-9F5C-CDFEDF11C5E7}">
      <dgm:prSet/>
      <dgm:spPr/>
      <dgm:t>
        <a:bodyPr/>
        <a:lstStyle/>
        <a:p>
          <a:r>
            <a:rPr lang="en-US" dirty="0" err="1"/>
            <a:t>Trong</a:t>
          </a:r>
          <a:r>
            <a:rPr lang="en-US" dirty="0"/>
            <a:t> </a:t>
          </a:r>
          <a:r>
            <a:rPr lang="en-US" dirty="0" err="1"/>
            <a:t>đó</a:t>
          </a:r>
          <a:r>
            <a:rPr lang="en-US" dirty="0"/>
            <a:t> </a:t>
          </a:r>
          <a:r>
            <a:rPr lang="en-US" dirty="0" err="1"/>
            <a:t>các</a:t>
          </a:r>
          <a:r>
            <a:rPr lang="en-US" dirty="0"/>
            <a:t> </a:t>
          </a:r>
          <a:r>
            <a:rPr lang="en-US" dirty="0" err="1"/>
            <a:t>bên</a:t>
          </a:r>
          <a:r>
            <a:rPr lang="en-US" dirty="0"/>
            <a:t> </a:t>
          </a:r>
          <a:r>
            <a:rPr lang="en-US" dirty="0" err="1"/>
            <a:t>tham</a:t>
          </a:r>
          <a:r>
            <a:rPr lang="en-US" dirty="0"/>
            <a:t> </a:t>
          </a:r>
          <a:r>
            <a:rPr lang="en-US" dirty="0" err="1"/>
            <a:t>gia</a:t>
          </a:r>
          <a:r>
            <a:rPr lang="en-US" dirty="0"/>
            <a:t> </a:t>
          </a:r>
          <a:r>
            <a:rPr lang="en-US" dirty="0" err="1"/>
            <a:t>có</a:t>
          </a:r>
          <a:r>
            <a:rPr lang="en-US" dirty="0"/>
            <a:t> </a:t>
          </a:r>
          <a:r>
            <a:rPr lang="en-US" dirty="0" err="1"/>
            <a:t>những</a:t>
          </a:r>
          <a:r>
            <a:rPr lang="en-US" dirty="0"/>
            <a:t> </a:t>
          </a:r>
          <a:r>
            <a:rPr lang="en-US" dirty="0" err="1"/>
            <a:t>quyền</a:t>
          </a:r>
          <a:r>
            <a:rPr lang="en-US" dirty="0"/>
            <a:t> </a:t>
          </a:r>
          <a:r>
            <a:rPr lang="en-US" dirty="0" err="1"/>
            <a:t>và</a:t>
          </a:r>
          <a:r>
            <a:rPr lang="en-US" dirty="0"/>
            <a:t> </a:t>
          </a:r>
          <a:r>
            <a:rPr lang="en-US" dirty="0" err="1"/>
            <a:t>nghĩa</a:t>
          </a:r>
          <a:r>
            <a:rPr lang="en-US" dirty="0"/>
            <a:t> </a:t>
          </a:r>
          <a:r>
            <a:rPr lang="en-US" dirty="0" err="1"/>
            <a:t>vụ</a:t>
          </a:r>
          <a:r>
            <a:rPr lang="en-US" dirty="0"/>
            <a:t> </a:t>
          </a:r>
          <a:r>
            <a:rPr lang="en-US" dirty="0" err="1"/>
            <a:t>pháp</a:t>
          </a:r>
          <a:r>
            <a:rPr lang="en-US" dirty="0"/>
            <a:t> </a:t>
          </a:r>
          <a:r>
            <a:rPr lang="en-US" dirty="0" err="1"/>
            <a:t>lý</a:t>
          </a:r>
          <a:endParaRPr lang="en-US" dirty="0"/>
        </a:p>
      </dgm:t>
    </dgm:pt>
    <dgm:pt modelId="{D39DBABB-800B-450A-9260-AEAE3D7F1335}" type="parTrans" cxnId="{29AD2F22-349C-4061-A33B-529BCB6826F6}">
      <dgm:prSet/>
      <dgm:spPr/>
      <dgm:t>
        <a:bodyPr/>
        <a:lstStyle/>
        <a:p>
          <a:endParaRPr lang="en-US"/>
        </a:p>
      </dgm:t>
    </dgm:pt>
    <dgm:pt modelId="{F49C5F5B-728F-4F58-ABB1-F7DC680BAB77}" type="sibTrans" cxnId="{29AD2F22-349C-4061-A33B-529BCB6826F6}">
      <dgm:prSet/>
      <dgm:spPr/>
      <dgm:t>
        <a:bodyPr/>
        <a:lstStyle/>
        <a:p>
          <a:endParaRPr lang="en-US"/>
        </a:p>
      </dgm:t>
    </dgm:pt>
    <dgm:pt modelId="{45357B34-1BB6-4073-8272-9FB72E2241DF}">
      <dgm:prSet/>
      <dgm:spPr/>
      <dgm:t>
        <a:bodyPr/>
        <a:lstStyle/>
        <a:p>
          <a:r>
            <a:rPr lang="en-US" dirty="0" err="1"/>
            <a:t>Được</a:t>
          </a:r>
          <a:r>
            <a:rPr lang="en-US" dirty="0"/>
            <a:t> </a:t>
          </a:r>
          <a:r>
            <a:rPr lang="en-US" dirty="0" err="1"/>
            <a:t>Nhà</a:t>
          </a:r>
          <a:r>
            <a:rPr lang="en-US" dirty="0"/>
            <a:t> </a:t>
          </a:r>
          <a:r>
            <a:rPr lang="en-US" dirty="0" err="1"/>
            <a:t>nước</a:t>
          </a:r>
          <a:r>
            <a:rPr lang="en-US" dirty="0"/>
            <a:t> </a:t>
          </a:r>
          <a:r>
            <a:rPr lang="en-US" dirty="0" err="1"/>
            <a:t>đảm</a:t>
          </a:r>
          <a:r>
            <a:rPr lang="en-US" dirty="0"/>
            <a:t> </a:t>
          </a:r>
          <a:r>
            <a:rPr lang="en-US" dirty="0" err="1"/>
            <a:t>bảo</a:t>
          </a:r>
          <a:r>
            <a:rPr lang="en-US" dirty="0"/>
            <a:t> </a:t>
          </a:r>
          <a:r>
            <a:rPr lang="en-US" dirty="0" err="1"/>
            <a:t>thực</a:t>
          </a:r>
          <a:r>
            <a:rPr lang="en-US" dirty="0"/>
            <a:t> </a:t>
          </a:r>
          <a:r>
            <a:rPr lang="en-US" dirty="0" err="1"/>
            <a:t>hiện</a:t>
          </a:r>
          <a:endParaRPr lang="en-US" dirty="0"/>
        </a:p>
      </dgm:t>
    </dgm:pt>
    <dgm:pt modelId="{6478A59D-CD15-459E-97BD-47BAE85C1CC0}" type="parTrans" cxnId="{2F01E18C-F493-4F79-B50B-C140A76AAC29}">
      <dgm:prSet/>
      <dgm:spPr/>
      <dgm:t>
        <a:bodyPr/>
        <a:lstStyle/>
        <a:p>
          <a:endParaRPr lang="en-US"/>
        </a:p>
      </dgm:t>
    </dgm:pt>
    <dgm:pt modelId="{7DCF5C49-1A6A-4297-B803-CCC6AB082C73}" type="sibTrans" cxnId="{2F01E18C-F493-4F79-B50B-C140A76AAC29}">
      <dgm:prSet/>
      <dgm:spPr/>
      <dgm:t>
        <a:bodyPr/>
        <a:lstStyle/>
        <a:p>
          <a:endParaRPr lang="en-US"/>
        </a:p>
      </dgm:t>
    </dgm:pt>
    <dgm:pt modelId="{2A095CB4-8723-D449-BC28-8B486E8F7E5B}" type="pres">
      <dgm:prSet presAssocID="{1BFCE9CB-CBFE-4599-BA07-8D07A7AB3E65}" presName="linear" presStyleCnt="0">
        <dgm:presLayoutVars>
          <dgm:animLvl val="lvl"/>
          <dgm:resizeHandles val="exact"/>
        </dgm:presLayoutVars>
      </dgm:prSet>
      <dgm:spPr/>
    </dgm:pt>
    <dgm:pt modelId="{83DC422B-3DE7-B546-A157-D212D11A5291}" type="pres">
      <dgm:prSet presAssocID="{0BA3CB00-B929-44B4-88B7-3D2BD4AB9152}" presName="parentText" presStyleLbl="node1" presStyleIdx="0" presStyleCnt="4">
        <dgm:presLayoutVars>
          <dgm:chMax val="0"/>
          <dgm:bulletEnabled val="1"/>
        </dgm:presLayoutVars>
      </dgm:prSet>
      <dgm:spPr/>
    </dgm:pt>
    <dgm:pt modelId="{239003DD-6ED2-CA4E-B889-B4A88E7A9DFA}" type="pres">
      <dgm:prSet presAssocID="{E81D9606-0D07-4BAF-A9CC-0A93957D9C3F}" presName="spacer" presStyleCnt="0"/>
      <dgm:spPr/>
    </dgm:pt>
    <dgm:pt modelId="{007005AF-EFD1-9949-A19E-08C511A27C60}" type="pres">
      <dgm:prSet presAssocID="{5C087394-1DAA-42E5-8907-79B3C983AD86}" presName="parentText" presStyleLbl="node1" presStyleIdx="1" presStyleCnt="4">
        <dgm:presLayoutVars>
          <dgm:chMax val="0"/>
          <dgm:bulletEnabled val="1"/>
        </dgm:presLayoutVars>
      </dgm:prSet>
      <dgm:spPr/>
    </dgm:pt>
    <dgm:pt modelId="{F3770F1A-1B0C-E941-BDB4-B62BBCB56FE5}" type="pres">
      <dgm:prSet presAssocID="{76194837-7494-4362-A61B-5B00BD1DE7B6}" presName="spacer" presStyleCnt="0"/>
      <dgm:spPr/>
    </dgm:pt>
    <dgm:pt modelId="{0560B22D-91FE-CC4B-B071-14C6701C90C8}" type="pres">
      <dgm:prSet presAssocID="{A87C27BF-F9EF-4087-9F5C-CDFEDF11C5E7}" presName="parentText" presStyleLbl="node1" presStyleIdx="2" presStyleCnt="4">
        <dgm:presLayoutVars>
          <dgm:chMax val="0"/>
          <dgm:bulletEnabled val="1"/>
        </dgm:presLayoutVars>
      </dgm:prSet>
      <dgm:spPr/>
    </dgm:pt>
    <dgm:pt modelId="{75C6D814-7E1E-564F-9766-6630603C2A42}" type="pres">
      <dgm:prSet presAssocID="{F49C5F5B-728F-4F58-ABB1-F7DC680BAB77}" presName="spacer" presStyleCnt="0"/>
      <dgm:spPr/>
    </dgm:pt>
    <dgm:pt modelId="{492EBAEE-03A1-0844-AE85-9D2EF4081AF1}" type="pres">
      <dgm:prSet presAssocID="{45357B34-1BB6-4073-8272-9FB72E2241DF}" presName="parentText" presStyleLbl="node1" presStyleIdx="3" presStyleCnt="4">
        <dgm:presLayoutVars>
          <dgm:chMax val="0"/>
          <dgm:bulletEnabled val="1"/>
        </dgm:presLayoutVars>
      </dgm:prSet>
      <dgm:spPr/>
    </dgm:pt>
  </dgm:ptLst>
  <dgm:cxnLst>
    <dgm:cxn modelId="{A8FF1A04-F4F5-42ED-9DA9-45937C35009F}" srcId="{1BFCE9CB-CBFE-4599-BA07-8D07A7AB3E65}" destId="{5C087394-1DAA-42E5-8907-79B3C983AD86}" srcOrd="1" destOrd="0" parTransId="{62275181-8759-48DE-8E04-27A205141077}" sibTransId="{76194837-7494-4362-A61B-5B00BD1DE7B6}"/>
    <dgm:cxn modelId="{29AD2F22-349C-4061-A33B-529BCB6826F6}" srcId="{1BFCE9CB-CBFE-4599-BA07-8D07A7AB3E65}" destId="{A87C27BF-F9EF-4087-9F5C-CDFEDF11C5E7}" srcOrd="2" destOrd="0" parTransId="{D39DBABB-800B-450A-9260-AEAE3D7F1335}" sibTransId="{F49C5F5B-728F-4F58-ABB1-F7DC680BAB77}"/>
    <dgm:cxn modelId="{4B7F2A64-5EDF-8541-A92D-D065B33DF40A}" type="presOf" srcId="{1BFCE9CB-CBFE-4599-BA07-8D07A7AB3E65}" destId="{2A095CB4-8723-D449-BC28-8B486E8F7E5B}" srcOrd="0" destOrd="0" presId="urn:microsoft.com/office/officeart/2005/8/layout/vList2"/>
    <dgm:cxn modelId="{31AE5069-8BF9-FA44-9A96-24A3D3CA95A2}" type="presOf" srcId="{5C087394-1DAA-42E5-8907-79B3C983AD86}" destId="{007005AF-EFD1-9949-A19E-08C511A27C60}" srcOrd="0" destOrd="0" presId="urn:microsoft.com/office/officeart/2005/8/layout/vList2"/>
    <dgm:cxn modelId="{2F01E18C-F493-4F79-B50B-C140A76AAC29}" srcId="{1BFCE9CB-CBFE-4599-BA07-8D07A7AB3E65}" destId="{45357B34-1BB6-4073-8272-9FB72E2241DF}" srcOrd="3" destOrd="0" parTransId="{6478A59D-CD15-459E-97BD-47BAE85C1CC0}" sibTransId="{7DCF5C49-1A6A-4297-B803-CCC6AB082C73}"/>
    <dgm:cxn modelId="{18351C8D-2206-44CA-8F93-B481622F372D}" srcId="{1BFCE9CB-CBFE-4599-BA07-8D07A7AB3E65}" destId="{0BA3CB00-B929-44B4-88B7-3D2BD4AB9152}" srcOrd="0" destOrd="0" parTransId="{14DC7EBB-736B-4140-A50C-F90D974F88BD}" sibTransId="{E81D9606-0D07-4BAF-A9CC-0A93957D9C3F}"/>
    <dgm:cxn modelId="{215F1C94-2248-5A46-9C0E-64922298659A}" type="presOf" srcId="{0BA3CB00-B929-44B4-88B7-3D2BD4AB9152}" destId="{83DC422B-3DE7-B546-A157-D212D11A5291}" srcOrd="0" destOrd="0" presId="urn:microsoft.com/office/officeart/2005/8/layout/vList2"/>
    <dgm:cxn modelId="{0C54E8C6-508E-C84B-B0BA-5A53594C8AF6}" type="presOf" srcId="{45357B34-1BB6-4073-8272-9FB72E2241DF}" destId="{492EBAEE-03A1-0844-AE85-9D2EF4081AF1}" srcOrd="0" destOrd="0" presId="urn:microsoft.com/office/officeart/2005/8/layout/vList2"/>
    <dgm:cxn modelId="{D05D58D3-06AF-5146-ACF4-4D4CD19DDE1E}" type="presOf" srcId="{A87C27BF-F9EF-4087-9F5C-CDFEDF11C5E7}" destId="{0560B22D-91FE-CC4B-B071-14C6701C90C8}" srcOrd="0" destOrd="0" presId="urn:microsoft.com/office/officeart/2005/8/layout/vList2"/>
    <dgm:cxn modelId="{87947A21-0B1C-1B42-BAC8-30CF2C449174}" type="presParOf" srcId="{2A095CB4-8723-D449-BC28-8B486E8F7E5B}" destId="{83DC422B-3DE7-B546-A157-D212D11A5291}" srcOrd="0" destOrd="0" presId="urn:microsoft.com/office/officeart/2005/8/layout/vList2"/>
    <dgm:cxn modelId="{75AA0C36-930A-8A47-8D4F-D0CCBB58EC21}" type="presParOf" srcId="{2A095CB4-8723-D449-BC28-8B486E8F7E5B}" destId="{239003DD-6ED2-CA4E-B889-B4A88E7A9DFA}" srcOrd="1" destOrd="0" presId="urn:microsoft.com/office/officeart/2005/8/layout/vList2"/>
    <dgm:cxn modelId="{DB759BFE-B872-C742-B0BA-E6098C1FA5D0}" type="presParOf" srcId="{2A095CB4-8723-D449-BC28-8B486E8F7E5B}" destId="{007005AF-EFD1-9949-A19E-08C511A27C60}" srcOrd="2" destOrd="0" presId="urn:microsoft.com/office/officeart/2005/8/layout/vList2"/>
    <dgm:cxn modelId="{5DBF4572-CBCF-6C40-BF48-9EC9525EE201}" type="presParOf" srcId="{2A095CB4-8723-D449-BC28-8B486E8F7E5B}" destId="{F3770F1A-1B0C-E941-BDB4-B62BBCB56FE5}" srcOrd="3" destOrd="0" presId="urn:microsoft.com/office/officeart/2005/8/layout/vList2"/>
    <dgm:cxn modelId="{4E5EBC25-577B-7347-BEBD-8F149B2D9E41}" type="presParOf" srcId="{2A095CB4-8723-D449-BC28-8B486E8F7E5B}" destId="{0560B22D-91FE-CC4B-B071-14C6701C90C8}" srcOrd="4" destOrd="0" presId="urn:microsoft.com/office/officeart/2005/8/layout/vList2"/>
    <dgm:cxn modelId="{55B5EEAB-A707-B642-BFEB-3F54FCEC4FB2}" type="presParOf" srcId="{2A095CB4-8723-D449-BC28-8B486E8F7E5B}" destId="{75C6D814-7E1E-564F-9766-6630603C2A42}" srcOrd="5" destOrd="0" presId="urn:microsoft.com/office/officeart/2005/8/layout/vList2"/>
    <dgm:cxn modelId="{5F0749AB-A438-CC40-A56F-620641166431}" type="presParOf" srcId="{2A095CB4-8723-D449-BC28-8B486E8F7E5B}" destId="{492EBAEE-03A1-0844-AE85-9D2EF4081AF1}"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C888834-7390-4B45-9644-C1BA98EF7563}" type="doc">
      <dgm:prSet loTypeId="urn:microsoft.com/office/officeart/2005/8/layout/vProcess5" loCatId="process" qsTypeId="urn:microsoft.com/office/officeart/2005/8/quickstyle/simple2" qsCatId="simple" csTypeId="urn:microsoft.com/office/officeart/2005/8/colors/colorful2" csCatId="colorful" phldr="1"/>
      <dgm:spPr/>
      <dgm:t>
        <a:bodyPr/>
        <a:lstStyle/>
        <a:p>
          <a:endParaRPr lang="en-US"/>
        </a:p>
      </dgm:t>
    </dgm:pt>
    <dgm:pt modelId="{1272CD7F-1518-4675-99F0-85178A18D747}">
      <dgm:prSet custT="1"/>
      <dgm:spPr/>
      <dgm:t>
        <a:bodyPr/>
        <a:lstStyle/>
        <a:p>
          <a:r>
            <a:rPr lang="en-US" sz="2000" baseline="0" dirty="0" err="1"/>
            <a:t>Là</a:t>
          </a:r>
          <a:r>
            <a:rPr lang="en-US" sz="2000" baseline="0" dirty="0"/>
            <a:t> </a:t>
          </a:r>
          <a:r>
            <a:rPr lang="en-US" sz="2000" baseline="0" dirty="0" err="1"/>
            <a:t>dạng</a:t>
          </a:r>
          <a:r>
            <a:rPr lang="en-US" sz="2000" baseline="0" dirty="0"/>
            <a:t> </a:t>
          </a:r>
          <a:r>
            <a:rPr lang="en-US" sz="2000" baseline="0" dirty="0" err="1"/>
            <a:t>quan</a:t>
          </a:r>
          <a:r>
            <a:rPr lang="en-US" sz="2000" baseline="0" dirty="0"/>
            <a:t> </a:t>
          </a:r>
          <a:r>
            <a:rPr lang="en-US" sz="2000" baseline="0" dirty="0" err="1"/>
            <a:t>hệ</a:t>
          </a:r>
          <a:r>
            <a:rPr lang="en-US" sz="2000" baseline="0" dirty="0"/>
            <a:t> </a:t>
          </a:r>
          <a:r>
            <a:rPr lang="en-US" sz="2000" baseline="0" dirty="0" err="1"/>
            <a:t>xã</a:t>
          </a:r>
          <a:r>
            <a:rPr lang="en-US" sz="2000" baseline="0" dirty="0"/>
            <a:t> </a:t>
          </a:r>
          <a:r>
            <a:rPr lang="en-US" sz="2000" baseline="0" dirty="0" err="1"/>
            <a:t>hội</a:t>
          </a:r>
          <a:r>
            <a:rPr lang="en-US" sz="2000" baseline="0" dirty="0"/>
            <a:t> </a:t>
          </a:r>
          <a:r>
            <a:rPr lang="en-US" sz="2000" baseline="0" dirty="0" err="1"/>
            <a:t>đặc</a:t>
          </a:r>
          <a:r>
            <a:rPr lang="en-US" sz="2000" baseline="0" dirty="0"/>
            <a:t> </a:t>
          </a:r>
          <a:r>
            <a:rPr lang="en-US" sz="2000" baseline="0" dirty="0" err="1"/>
            <a:t>biệt</a:t>
          </a:r>
          <a:r>
            <a:rPr lang="en-US" sz="2000" baseline="0" dirty="0"/>
            <a:t> </a:t>
          </a:r>
          <a:r>
            <a:rPr lang="en-US" sz="2000" baseline="0" dirty="0" err="1"/>
            <a:t>được</a:t>
          </a:r>
          <a:r>
            <a:rPr lang="en-US" sz="2000" baseline="0" dirty="0"/>
            <a:t> </a:t>
          </a:r>
          <a:r>
            <a:rPr lang="en-US" sz="2000" baseline="0" dirty="0" err="1"/>
            <a:t>điều</a:t>
          </a:r>
          <a:r>
            <a:rPr lang="en-US" sz="2000" baseline="0" dirty="0"/>
            <a:t> </a:t>
          </a:r>
          <a:r>
            <a:rPr lang="en-US" sz="2000" baseline="0" dirty="0" err="1"/>
            <a:t>chỉnh</a:t>
          </a:r>
          <a:r>
            <a:rPr lang="en-US" sz="2000" baseline="0" dirty="0"/>
            <a:t> </a:t>
          </a:r>
          <a:r>
            <a:rPr lang="en-US" sz="2000" baseline="0" dirty="0" err="1"/>
            <a:t>bởi</a:t>
          </a:r>
          <a:r>
            <a:rPr lang="en-US" sz="2000" baseline="0" dirty="0"/>
            <a:t> PL</a:t>
          </a:r>
          <a:endParaRPr lang="en-US" sz="2000" dirty="0"/>
        </a:p>
      </dgm:t>
    </dgm:pt>
    <dgm:pt modelId="{C1915F03-85AA-4572-BFD9-843422A04E8C}" type="parTrans" cxnId="{4A2138D2-12A4-4CDC-A0C8-B04843511E69}">
      <dgm:prSet/>
      <dgm:spPr/>
      <dgm:t>
        <a:bodyPr/>
        <a:lstStyle/>
        <a:p>
          <a:endParaRPr lang="en-US"/>
        </a:p>
      </dgm:t>
    </dgm:pt>
    <dgm:pt modelId="{A1E08D3C-E812-45A1-93DC-EA057B4F97DE}" type="sibTrans" cxnId="{4A2138D2-12A4-4CDC-A0C8-B04843511E69}">
      <dgm:prSet/>
      <dgm:spPr/>
      <dgm:t>
        <a:bodyPr/>
        <a:lstStyle/>
        <a:p>
          <a:endParaRPr lang="en-US"/>
        </a:p>
      </dgm:t>
    </dgm:pt>
    <dgm:pt modelId="{D7DBA855-AC6B-42CE-A193-EC2472A364B2}">
      <dgm:prSet custT="1"/>
      <dgm:spPr/>
      <dgm:t>
        <a:bodyPr/>
        <a:lstStyle/>
        <a:p>
          <a:r>
            <a:rPr lang="en-US" sz="2000" baseline="0" dirty="0"/>
            <a:t>QH </a:t>
          </a:r>
          <a:r>
            <a:rPr lang="en-US" sz="2000" baseline="0" dirty="0" err="1"/>
            <a:t>mang</a:t>
          </a:r>
          <a:r>
            <a:rPr lang="en-US" sz="2000" baseline="0" dirty="0"/>
            <a:t> </a:t>
          </a:r>
          <a:r>
            <a:rPr lang="en-US" sz="2000" baseline="0" dirty="0" err="1"/>
            <a:t>tính</a:t>
          </a:r>
          <a:r>
            <a:rPr lang="en-US" sz="2000" baseline="0" dirty="0"/>
            <a:t> </a:t>
          </a:r>
          <a:r>
            <a:rPr lang="en-US" sz="2000" baseline="0" dirty="0" err="1"/>
            <a:t>ý</a:t>
          </a:r>
          <a:r>
            <a:rPr lang="en-US" sz="2000" baseline="0" dirty="0"/>
            <a:t> </a:t>
          </a:r>
          <a:r>
            <a:rPr lang="en-US" sz="2000" baseline="0" dirty="0" err="1"/>
            <a:t>chí</a:t>
          </a:r>
          <a:endParaRPr lang="en-US" sz="2000" dirty="0"/>
        </a:p>
      </dgm:t>
    </dgm:pt>
    <dgm:pt modelId="{BC7CFEA4-F822-46D6-924F-010F9DEE5B76}" type="parTrans" cxnId="{034F0B7A-2CC6-4EA0-969F-6442D17263EA}">
      <dgm:prSet/>
      <dgm:spPr/>
      <dgm:t>
        <a:bodyPr/>
        <a:lstStyle/>
        <a:p>
          <a:endParaRPr lang="en-US"/>
        </a:p>
      </dgm:t>
    </dgm:pt>
    <dgm:pt modelId="{E013FB52-959E-44A0-B9F9-989C10652FBC}" type="sibTrans" cxnId="{034F0B7A-2CC6-4EA0-969F-6442D17263EA}">
      <dgm:prSet/>
      <dgm:spPr/>
      <dgm:t>
        <a:bodyPr/>
        <a:lstStyle/>
        <a:p>
          <a:endParaRPr lang="en-US"/>
        </a:p>
      </dgm:t>
    </dgm:pt>
    <dgm:pt modelId="{1824E8C2-1CE1-477E-AE12-614B96A9B9EF}">
      <dgm:prSet custT="1"/>
      <dgm:spPr/>
      <dgm:t>
        <a:bodyPr/>
        <a:lstStyle/>
        <a:p>
          <a:r>
            <a:rPr lang="en-US" sz="2400" baseline="0" dirty="0" err="1"/>
            <a:t>Có</a:t>
          </a:r>
          <a:r>
            <a:rPr lang="en-US" sz="2400" baseline="0" dirty="0"/>
            <a:t> </a:t>
          </a:r>
          <a:r>
            <a:rPr lang="en-US" sz="2400" baseline="0" dirty="0" err="1"/>
            <a:t>tính</a:t>
          </a:r>
          <a:r>
            <a:rPr lang="en-US" sz="2400" baseline="0" dirty="0"/>
            <a:t> </a:t>
          </a:r>
          <a:r>
            <a:rPr lang="en-US" sz="2400" baseline="0" dirty="0" err="1"/>
            <a:t>cụ</a:t>
          </a:r>
          <a:r>
            <a:rPr lang="en-US" sz="2400" baseline="0" dirty="0"/>
            <a:t> </a:t>
          </a:r>
          <a:r>
            <a:rPr lang="en-US" sz="2400" baseline="0" dirty="0" err="1"/>
            <a:t>thể</a:t>
          </a:r>
          <a:r>
            <a:rPr lang="en-US" sz="2400" baseline="0" dirty="0"/>
            <a:t>, </a:t>
          </a:r>
          <a:r>
            <a:rPr lang="en-US" sz="2400" baseline="0" dirty="0" err="1"/>
            <a:t>xác</a:t>
          </a:r>
          <a:r>
            <a:rPr lang="en-US" sz="2400" baseline="0" dirty="0"/>
            <a:t> </a:t>
          </a:r>
          <a:r>
            <a:rPr lang="en-US" sz="2400" baseline="0" dirty="0" err="1"/>
            <a:t>định</a:t>
          </a:r>
          <a:endParaRPr lang="en-US" sz="2400" dirty="0"/>
        </a:p>
      </dgm:t>
    </dgm:pt>
    <dgm:pt modelId="{CFCB9D66-B2B3-4E8F-BF37-A80524B20E37}" type="parTrans" cxnId="{1FFAFF88-D369-4AE7-8B2B-BD620F28CBD4}">
      <dgm:prSet/>
      <dgm:spPr/>
      <dgm:t>
        <a:bodyPr/>
        <a:lstStyle/>
        <a:p>
          <a:endParaRPr lang="en-US"/>
        </a:p>
      </dgm:t>
    </dgm:pt>
    <dgm:pt modelId="{CFC36A25-CCA2-4462-A1A6-BBC2A523460D}" type="sibTrans" cxnId="{1FFAFF88-D369-4AE7-8B2B-BD620F28CBD4}">
      <dgm:prSet/>
      <dgm:spPr/>
      <dgm:t>
        <a:bodyPr/>
        <a:lstStyle/>
        <a:p>
          <a:endParaRPr lang="en-US"/>
        </a:p>
      </dgm:t>
    </dgm:pt>
    <dgm:pt modelId="{5B723A52-9C28-44C3-A004-69635AE477FF}">
      <dgm:prSet custT="1"/>
      <dgm:spPr/>
      <dgm:t>
        <a:bodyPr/>
        <a:lstStyle/>
        <a:p>
          <a:r>
            <a:rPr lang="en-US" sz="2000" baseline="0" dirty="0" err="1"/>
            <a:t>Có</a:t>
          </a:r>
          <a:r>
            <a:rPr lang="en-US" sz="2000" baseline="0" dirty="0"/>
            <a:t> </a:t>
          </a:r>
          <a:r>
            <a:rPr lang="en-US" sz="2000" baseline="0" dirty="0" err="1"/>
            <a:t>nội</a:t>
          </a:r>
          <a:r>
            <a:rPr lang="en-US" sz="2000" baseline="0" dirty="0"/>
            <a:t> dung </a:t>
          </a:r>
          <a:r>
            <a:rPr lang="en-US" sz="2000" baseline="0" dirty="0" err="1"/>
            <a:t>biểu</a:t>
          </a:r>
          <a:r>
            <a:rPr lang="en-US" sz="2000" baseline="0" dirty="0"/>
            <a:t> </a:t>
          </a:r>
          <a:r>
            <a:rPr lang="en-US" sz="2000" baseline="0" dirty="0" err="1"/>
            <a:t>hiện</a:t>
          </a:r>
          <a:r>
            <a:rPr lang="en-US" sz="2000" baseline="0" dirty="0"/>
            <a:t> </a:t>
          </a:r>
          <a:r>
            <a:rPr lang="en-US" sz="2000" baseline="0" dirty="0" err="1"/>
            <a:t>thành</a:t>
          </a:r>
          <a:r>
            <a:rPr lang="en-US" sz="2000" baseline="0" dirty="0"/>
            <a:t> </a:t>
          </a:r>
          <a:r>
            <a:rPr lang="en-US" sz="2000" baseline="0" dirty="0" err="1"/>
            <a:t>quyền</a:t>
          </a:r>
          <a:r>
            <a:rPr lang="en-US" sz="2000" baseline="0" dirty="0"/>
            <a:t> </a:t>
          </a:r>
          <a:r>
            <a:rPr lang="en-US" sz="2000" baseline="0" dirty="0" err="1"/>
            <a:t>và</a:t>
          </a:r>
          <a:r>
            <a:rPr lang="en-US" sz="2000" baseline="0" dirty="0"/>
            <a:t> </a:t>
          </a:r>
          <a:r>
            <a:rPr lang="en-US" sz="2000" baseline="0" dirty="0" err="1"/>
            <a:t>nghĩa</a:t>
          </a:r>
          <a:r>
            <a:rPr lang="en-US" sz="2000" baseline="0" dirty="0"/>
            <a:t> </a:t>
          </a:r>
          <a:r>
            <a:rPr lang="en-US" sz="2000" baseline="0" dirty="0" err="1"/>
            <a:t>vụ</a:t>
          </a:r>
          <a:r>
            <a:rPr lang="en-US" sz="2000" baseline="0" dirty="0"/>
            <a:t> </a:t>
          </a:r>
          <a:r>
            <a:rPr lang="en-US" sz="2000" baseline="0" dirty="0" err="1"/>
            <a:t>pháp</a:t>
          </a:r>
          <a:r>
            <a:rPr lang="en-US" sz="2000" baseline="0" dirty="0"/>
            <a:t> </a:t>
          </a:r>
          <a:r>
            <a:rPr lang="en-US" sz="2000" baseline="0" dirty="0" err="1"/>
            <a:t>lý</a:t>
          </a:r>
          <a:r>
            <a:rPr lang="en-US" sz="2000" baseline="0" dirty="0"/>
            <a:t> </a:t>
          </a:r>
          <a:r>
            <a:rPr lang="en-US" sz="2000" baseline="0" dirty="0" err="1"/>
            <a:t>cụ</a:t>
          </a:r>
          <a:r>
            <a:rPr lang="en-US" sz="2000" baseline="0" dirty="0"/>
            <a:t> </a:t>
          </a:r>
          <a:r>
            <a:rPr lang="en-US" sz="2000" baseline="0" dirty="0" err="1"/>
            <a:t>thể</a:t>
          </a:r>
          <a:r>
            <a:rPr lang="en-US" sz="2000" baseline="0" dirty="0"/>
            <a:t> </a:t>
          </a:r>
          <a:r>
            <a:rPr lang="en-US" sz="2000" baseline="0" dirty="0" err="1"/>
            <a:t>của</a:t>
          </a:r>
          <a:r>
            <a:rPr lang="en-US" sz="2000" baseline="0" dirty="0"/>
            <a:t> </a:t>
          </a:r>
          <a:r>
            <a:rPr lang="en-US" sz="2000" baseline="0" dirty="0" err="1"/>
            <a:t>các</a:t>
          </a:r>
          <a:r>
            <a:rPr lang="en-US" sz="2000" baseline="0" dirty="0"/>
            <a:t> </a:t>
          </a:r>
          <a:r>
            <a:rPr lang="en-US" sz="2000" baseline="0" dirty="0" err="1"/>
            <a:t>bên</a:t>
          </a:r>
          <a:r>
            <a:rPr lang="en-US" sz="2000" baseline="0" dirty="0"/>
            <a:t> </a:t>
          </a:r>
          <a:r>
            <a:rPr lang="en-US" sz="2000" baseline="0" dirty="0" err="1"/>
            <a:t>tham</a:t>
          </a:r>
          <a:r>
            <a:rPr lang="en-US" sz="2000" baseline="0" dirty="0"/>
            <a:t> </a:t>
          </a:r>
          <a:r>
            <a:rPr lang="en-US" sz="2000" baseline="0" dirty="0" err="1"/>
            <a:t>gia</a:t>
          </a:r>
          <a:r>
            <a:rPr lang="en-US" sz="2000" baseline="0" dirty="0"/>
            <a:t> </a:t>
          </a:r>
          <a:r>
            <a:rPr lang="en-US" sz="2000" baseline="0" dirty="0" err="1"/>
            <a:t>quan</a:t>
          </a:r>
          <a:r>
            <a:rPr lang="en-US" sz="2000" baseline="0" dirty="0"/>
            <a:t> </a:t>
          </a:r>
          <a:r>
            <a:rPr lang="en-US" sz="2000" baseline="0" dirty="0" err="1"/>
            <a:t>hệ</a:t>
          </a:r>
          <a:r>
            <a:rPr lang="en-US" sz="2000" baseline="0" dirty="0"/>
            <a:t> </a:t>
          </a:r>
          <a:r>
            <a:rPr lang="en-US" sz="2000" baseline="0" dirty="0" err="1"/>
            <a:t>và</a:t>
          </a:r>
          <a:r>
            <a:rPr lang="en-US" sz="2000" baseline="0" dirty="0"/>
            <a:t> </a:t>
          </a:r>
          <a:r>
            <a:rPr lang="en-US" sz="2000" baseline="0" dirty="0" err="1"/>
            <a:t>bảo</a:t>
          </a:r>
          <a:r>
            <a:rPr lang="en-US" sz="2000" baseline="0" dirty="0"/>
            <a:t> </a:t>
          </a:r>
          <a:r>
            <a:rPr lang="en-US" sz="2000" baseline="0" dirty="0" err="1"/>
            <a:t>đảm</a:t>
          </a:r>
          <a:r>
            <a:rPr lang="en-US" sz="2000" baseline="0" dirty="0"/>
            <a:t> </a:t>
          </a:r>
          <a:r>
            <a:rPr lang="en-US" sz="2000" baseline="0" dirty="0" err="1"/>
            <a:t>thực</a:t>
          </a:r>
          <a:r>
            <a:rPr lang="en-US" sz="2000" baseline="0" dirty="0"/>
            <a:t> </a:t>
          </a:r>
          <a:r>
            <a:rPr lang="en-US" sz="2000" baseline="0" dirty="0" err="1"/>
            <a:t>hiện</a:t>
          </a:r>
          <a:r>
            <a:rPr lang="en-US" sz="2000" baseline="0" dirty="0"/>
            <a:t> </a:t>
          </a:r>
          <a:r>
            <a:rPr lang="en-US" sz="2000" baseline="0" dirty="0" err="1"/>
            <a:t>quyền</a:t>
          </a:r>
          <a:r>
            <a:rPr lang="en-US" sz="2000" baseline="0" dirty="0"/>
            <a:t>, </a:t>
          </a:r>
          <a:r>
            <a:rPr lang="en-US" sz="2000" baseline="0" dirty="0" err="1"/>
            <a:t>nghĩa</a:t>
          </a:r>
          <a:r>
            <a:rPr lang="en-US" sz="2000" baseline="0" dirty="0"/>
            <a:t> </a:t>
          </a:r>
          <a:r>
            <a:rPr lang="en-US" sz="2000" baseline="0" dirty="0" err="1"/>
            <a:t>vụ</a:t>
          </a:r>
          <a:r>
            <a:rPr lang="en-US" sz="2000" baseline="0" dirty="0"/>
            <a:t> </a:t>
          </a:r>
          <a:r>
            <a:rPr lang="en-US" sz="2000" baseline="0" dirty="0" err="1"/>
            <a:t>của</a:t>
          </a:r>
          <a:r>
            <a:rPr lang="en-US" sz="2000" baseline="0" dirty="0"/>
            <a:t> </a:t>
          </a:r>
          <a:r>
            <a:rPr lang="en-US" sz="2000" baseline="0" dirty="0" err="1"/>
            <a:t>các</a:t>
          </a:r>
          <a:r>
            <a:rPr lang="en-US" sz="2000" baseline="0" dirty="0"/>
            <a:t> </a:t>
          </a:r>
          <a:r>
            <a:rPr lang="en-US" sz="2000" baseline="0" dirty="0" err="1"/>
            <a:t>bên</a:t>
          </a:r>
          <a:r>
            <a:rPr lang="en-US" sz="2000" baseline="0" dirty="0"/>
            <a:t> </a:t>
          </a:r>
          <a:r>
            <a:rPr lang="en-US" sz="2000" baseline="0" dirty="0" err="1"/>
            <a:t>bằng</a:t>
          </a:r>
          <a:r>
            <a:rPr lang="en-US" sz="2000" baseline="0" dirty="0"/>
            <a:t> </a:t>
          </a:r>
          <a:r>
            <a:rPr lang="en-US" sz="2000" baseline="0" dirty="0" err="1"/>
            <a:t>ý</a:t>
          </a:r>
          <a:r>
            <a:rPr lang="en-US" sz="2000" baseline="0" dirty="0"/>
            <a:t> </a:t>
          </a:r>
          <a:r>
            <a:rPr lang="en-US" sz="2000" baseline="0" dirty="0" err="1"/>
            <a:t>chí</a:t>
          </a:r>
          <a:r>
            <a:rPr lang="en-US" sz="2000" baseline="0" dirty="0"/>
            <a:t> </a:t>
          </a:r>
          <a:r>
            <a:rPr lang="en-US" sz="2000" baseline="0" dirty="0" err="1"/>
            <a:t>của</a:t>
          </a:r>
          <a:r>
            <a:rPr lang="en-US" sz="2000" baseline="0" dirty="0"/>
            <a:t> NN</a:t>
          </a:r>
          <a:endParaRPr lang="en-US" sz="2000" dirty="0"/>
        </a:p>
      </dgm:t>
    </dgm:pt>
    <dgm:pt modelId="{E08B1AE7-28D0-4DA5-8A72-659CF98E1D2E}" type="parTrans" cxnId="{B3DDEF75-7917-44A7-864E-87650B22BCC2}">
      <dgm:prSet/>
      <dgm:spPr/>
      <dgm:t>
        <a:bodyPr/>
        <a:lstStyle/>
        <a:p>
          <a:endParaRPr lang="en-US"/>
        </a:p>
      </dgm:t>
    </dgm:pt>
    <dgm:pt modelId="{E1B6D829-4FEF-4B0B-BFE1-CFF444D5202D}" type="sibTrans" cxnId="{B3DDEF75-7917-44A7-864E-87650B22BCC2}">
      <dgm:prSet/>
      <dgm:spPr/>
      <dgm:t>
        <a:bodyPr/>
        <a:lstStyle/>
        <a:p>
          <a:endParaRPr lang="en-US"/>
        </a:p>
      </dgm:t>
    </dgm:pt>
    <dgm:pt modelId="{A780F029-6E02-AC48-94D2-55501F91AC71}" type="pres">
      <dgm:prSet presAssocID="{AC888834-7390-4B45-9644-C1BA98EF7563}" presName="outerComposite" presStyleCnt="0">
        <dgm:presLayoutVars>
          <dgm:chMax val="5"/>
          <dgm:dir/>
          <dgm:resizeHandles val="exact"/>
        </dgm:presLayoutVars>
      </dgm:prSet>
      <dgm:spPr/>
    </dgm:pt>
    <dgm:pt modelId="{CDC46D8B-2735-7743-B816-0785D9BB327B}" type="pres">
      <dgm:prSet presAssocID="{AC888834-7390-4B45-9644-C1BA98EF7563}" presName="dummyMaxCanvas" presStyleCnt="0">
        <dgm:presLayoutVars/>
      </dgm:prSet>
      <dgm:spPr/>
    </dgm:pt>
    <dgm:pt modelId="{69FF3C58-0817-F74A-B532-8E799C848ADB}" type="pres">
      <dgm:prSet presAssocID="{AC888834-7390-4B45-9644-C1BA98EF7563}" presName="FourNodes_1" presStyleLbl="node1" presStyleIdx="0" presStyleCnt="4">
        <dgm:presLayoutVars>
          <dgm:bulletEnabled val="1"/>
        </dgm:presLayoutVars>
      </dgm:prSet>
      <dgm:spPr/>
    </dgm:pt>
    <dgm:pt modelId="{1F96BFBE-5ECB-3348-8F3E-0BB9CC6AD4CF}" type="pres">
      <dgm:prSet presAssocID="{AC888834-7390-4B45-9644-C1BA98EF7563}" presName="FourNodes_2" presStyleLbl="node1" presStyleIdx="1" presStyleCnt="4" custScaleY="73953">
        <dgm:presLayoutVars>
          <dgm:bulletEnabled val="1"/>
        </dgm:presLayoutVars>
      </dgm:prSet>
      <dgm:spPr/>
    </dgm:pt>
    <dgm:pt modelId="{D54FC604-CD59-474D-BF61-154F9F40E7F2}" type="pres">
      <dgm:prSet presAssocID="{AC888834-7390-4B45-9644-C1BA98EF7563}" presName="FourNodes_3" presStyleLbl="node1" presStyleIdx="2" presStyleCnt="4" custScaleY="77339">
        <dgm:presLayoutVars>
          <dgm:bulletEnabled val="1"/>
        </dgm:presLayoutVars>
      </dgm:prSet>
      <dgm:spPr/>
    </dgm:pt>
    <dgm:pt modelId="{F36C1115-B41A-404C-B959-4B23F015F3CF}" type="pres">
      <dgm:prSet presAssocID="{AC888834-7390-4B45-9644-C1BA98EF7563}" presName="FourNodes_4" presStyleLbl="node1" presStyleIdx="3" presStyleCnt="4" custScaleY="128630">
        <dgm:presLayoutVars>
          <dgm:bulletEnabled val="1"/>
        </dgm:presLayoutVars>
      </dgm:prSet>
      <dgm:spPr/>
    </dgm:pt>
    <dgm:pt modelId="{5BAAA3F6-9B18-E247-B19C-F905183E9F44}" type="pres">
      <dgm:prSet presAssocID="{AC888834-7390-4B45-9644-C1BA98EF7563}" presName="FourConn_1-2" presStyleLbl="fgAccFollowNode1" presStyleIdx="0" presStyleCnt="3">
        <dgm:presLayoutVars>
          <dgm:bulletEnabled val="1"/>
        </dgm:presLayoutVars>
      </dgm:prSet>
      <dgm:spPr/>
    </dgm:pt>
    <dgm:pt modelId="{F6502999-C227-7242-A5FE-4E4FEB12CA09}" type="pres">
      <dgm:prSet presAssocID="{AC888834-7390-4B45-9644-C1BA98EF7563}" presName="FourConn_2-3" presStyleLbl="fgAccFollowNode1" presStyleIdx="1" presStyleCnt="3">
        <dgm:presLayoutVars>
          <dgm:bulletEnabled val="1"/>
        </dgm:presLayoutVars>
      </dgm:prSet>
      <dgm:spPr/>
    </dgm:pt>
    <dgm:pt modelId="{67B8947B-28C3-AD4E-A5ED-2A9D481D01C2}" type="pres">
      <dgm:prSet presAssocID="{AC888834-7390-4B45-9644-C1BA98EF7563}" presName="FourConn_3-4" presStyleLbl="fgAccFollowNode1" presStyleIdx="2" presStyleCnt="3">
        <dgm:presLayoutVars>
          <dgm:bulletEnabled val="1"/>
        </dgm:presLayoutVars>
      </dgm:prSet>
      <dgm:spPr/>
    </dgm:pt>
    <dgm:pt modelId="{8D263606-005C-6642-8661-B969F9D8AE99}" type="pres">
      <dgm:prSet presAssocID="{AC888834-7390-4B45-9644-C1BA98EF7563}" presName="FourNodes_1_text" presStyleLbl="node1" presStyleIdx="3" presStyleCnt="4">
        <dgm:presLayoutVars>
          <dgm:bulletEnabled val="1"/>
        </dgm:presLayoutVars>
      </dgm:prSet>
      <dgm:spPr/>
    </dgm:pt>
    <dgm:pt modelId="{B583B18C-89AF-E94D-9A24-0639F274C4AC}" type="pres">
      <dgm:prSet presAssocID="{AC888834-7390-4B45-9644-C1BA98EF7563}" presName="FourNodes_2_text" presStyleLbl="node1" presStyleIdx="3" presStyleCnt="4">
        <dgm:presLayoutVars>
          <dgm:bulletEnabled val="1"/>
        </dgm:presLayoutVars>
      </dgm:prSet>
      <dgm:spPr/>
    </dgm:pt>
    <dgm:pt modelId="{3CA3242D-EE41-654D-BDBE-A060C58C7D1B}" type="pres">
      <dgm:prSet presAssocID="{AC888834-7390-4B45-9644-C1BA98EF7563}" presName="FourNodes_3_text" presStyleLbl="node1" presStyleIdx="3" presStyleCnt="4">
        <dgm:presLayoutVars>
          <dgm:bulletEnabled val="1"/>
        </dgm:presLayoutVars>
      </dgm:prSet>
      <dgm:spPr/>
    </dgm:pt>
    <dgm:pt modelId="{E4C40E33-C1FC-2941-97ED-AFA5347DDC43}" type="pres">
      <dgm:prSet presAssocID="{AC888834-7390-4B45-9644-C1BA98EF7563}" presName="FourNodes_4_text" presStyleLbl="node1" presStyleIdx="3" presStyleCnt="4">
        <dgm:presLayoutVars>
          <dgm:bulletEnabled val="1"/>
        </dgm:presLayoutVars>
      </dgm:prSet>
      <dgm:spPr/>
    </dgm:pt>
  </dgm:ptLst>
  <dgm:cxnLst>
    <dgm:cxn modelId="{4E95200A-AA55-5F42-96ED-1B5A4617BCF5}" type="presOf" srcId="{CFC36A25-CCA2-4462-A1A6-BBC2A523460D}" destId="{67B8947B-28C3-AD4E-A5ED-2A9D481D01C2}" srcOrd="0" destOrd="0" presId="urn:microsoft.com/office/officeart/2005/8/layout/vProcess5"/>
    <dgm:cxn modelId="{0C9A390A-E7FA-C941-ACE4-6E8F9987E74B}" type="presOf" srcId="{E013FB52-959E-44A0-B9F9-989C10652FBC}" destId="{F6502999-C227-7242-A5FE-4E4FEB12CA09}" srcOrd="0" destOrd="0" presId="urn:microsoft.com/office/officeart/2005/8/layout/vProcess5"/>
    <dgm:cxn modelId="{7192050D-4016-F046-9671-CA4E5218230B}" type="presOf" srcId="{5B723A52-9C28-44C3-A004-69635AE477FF}" destId="{E4C40E33-C1FC-2941-97ED-AFA5347DDC43}" srcOrd="1" destOrd="0" presId="urn:microsoft.com/office/officeart/2005/8/layout/vProcess5"/>
    <dgm:cxn modelId="{479B1E40-760D-C944-A51E-82B067BE913E}" type="presOf" srcId="{1272CD7F-1518-4675-99F0-85178A18D747}" destId="{8D263606-005C-6642-8661-B969F9D8AE99}" srcOrd="1" destOrd="0" presId="urn:microsoft.com/office/officeart/2005/8/layout/vProcess5"/>
    <dgm:cxn modelId="{EDC2B366-2526-A64A-B361-3E55DA3E1BE9}" type="presOf" srcId="{1824E8C2-1CE1-477E-AE12-614B96A9B9EF}" destId="{3CA3242D-EE41-654D-BDBE-A060C58C7D1B}" srcOrd="1" destOrd="0" presId="urn:microsoft.com/office/officeart/2005/8/layout/vProcess5"/>
    <dgm:cxn modelId="{B3DDEF75-7917-44A7-864E-87650B22BCC2}" srcId="{AC888834-7390-4B45-9644-C1BA98EF7563}" destId="{5B723A52-9C28-44C3-A004-69635AE477FF}" srcOrd="3" destOrd="0" parTransId="{E08B1AE7-28D0-4DA5-8A72-659CF98E1D2E}" sibTransId="{E1B6D829-4FEF-4B0B-BFE1-CFF444D5202D}"/>
    <dgm:cxn modelId="{034F0B7A-2CC6-4EA0-969F-6442D17263EA}" srcId="{AC888834-7390-4B45-9644-C1BA98EF7563}" destId="{D7DBA855-AC6B-42CE-A193-EC2472A364B2}" srcOrd="1" destOrd="0" parTransId="{BC7CFEA4-F822-46D6-924F-010F9DEE5B76}" sibTransId="{E013FB52-959E-44A0-B9F9-989C10652FBC}"/>
    <dgm:cxn modelId="{1FFAFF88-D369-4AE7-8B2B-BD620F28CBD4}" srcId="{AC888834-7390-4B45-9644-C1BA98EF7563}" destId="{1824E8C2-1CE1-477E-AE12-614B96A9B9EF}" srcOrd="2" destOrd="0" parTransId="{CFCB9D66-B2B3-4E8F-BF37-A80524B20E37}" sibTransId="{CFC36A25-CCA2-4462-A1A6-BBC2A523460D}"/>
    <dgm:cxn modelId="{0537028D-D95D-5D4C-854F-C1980D17049C}" type="presOf" srcId="{D7DBA855-AC6B-42CE-A193-EC2472A364B2}" destId="{1F96BFBE-5ECB-3348-8F3E-0BB9CC6AD4CF}" srcOrd="0" destOrd="0" presId="urn:microsoft.com/office/officeart/2005/8/layout/vProcess5"/>
    <dgm:cxn modelId="{9C1C2391-F679-0542-917F-A37F38270BC1}" type="presOf" srcId="{D7DBA855-AC6B-42CE-A193-EC2472A364B2}" destId="{B583B18C-89AF-E94D-9A24-0639F274C4AC}" srcOrd="1" destOrd="0" presId="urn:microsoft.com/office/officeart/2005/8/layout/vProcess5"/>
    <dgm:cxn modelId="{AFC03AB2-55DF-464F-BD4C-BF551B858097}" type="presOf" srcId="{A1E08D3C-E812-45A1-93DC-EA057B4F97DE}" destId="{5BAAA3F6-9B18-E247-B19C-F905183E9F44}" srcOrd="0" destOrd="0" presId="urn:microsoft.com/office/officeart/2005/8/layout/vProcess5"/>
    <dgm:cxn modelId="{D9FA10C1-5E08-F542-8E5B-EE55A7AA7369}" type="presOf" srcId="{1272CD7F-1518-4675-99F0-85178A18D747}" destId="{69FF3C58-0817-F74A-B532-8E799C848ADB}" srcOrd="0" destOrd="0" presId="urn:microsoft.com/office/officeart/2005/8/layout/vProcess5"/>
    <dgm:cxn modelId="{C4F051CB-6DB9-9541-B98A-1EB1E498DA93}" type="presOf" srcId="{AC888834-7390-4B45-9644-C1BA98EF7563}" destId="{A780F029-6E02-AC48-94D2-55501F91AC71}" srcOrd="0" destOrd="0" presId="urn:microsoft.com/office/officeart/2005/8/layout/vProcess5"/>
    <dgm:cxn modelId="{C72A13CE-7B7D-A04A-AE27-AA37B7D29062}" type="presOf" srcId="{1824E8C2-1CE1-477E-AE12-614B96A9B9EF}" destId="{D54FC604-CD59-474D-BF61-154F9F40E7F2}" srcOrd="0" destOrd="0" presId="urn:microsoft.com/office/officeart/2005/8/layout/vProcess5"/>
    <dgm:cxn modelId="{4A2138D2-12A4-4CDC-A0C8-B04843511E69}" srcId="{AC888834-7390-4B45-9644-C1BA98EF7563}" destId="{1272CD7F-1518-4675-99F0-85178A18D747}" srcOrd="0" destOrd="0" parTransId="{C1915F03-85AA-4572-BFD9-843422A04E8C}" sibTransId="{A1E08D3C-E812-45A1-93DC-EA057B4F97DE}"/>
    <dgm:cxn modelId="{48197ED9-A884-1A46-A359-10AB25395C56}" type="presOf" srcId="{5B723A52-9C28-44C3-A004-69635AE477FF}" destId="{F36C1115-B41A-404C-B959-4B23F015F3CF}" srcOrd="0" destOrd="0" presId="urn:microsoft.com/office/officeart/2005/8/layout/vProcess5"/>
    <dgm:cxn modelId="{10F8CB51-9C9A-8F4C-95EC-DE23F1A4C4F7}" type="presParOf" srcId="{A780F029-6E02-AC48-94D2-55501F91AC71}" destId="{CDC46D8B-2735-7743-B816-0785D9BB327B}" srcOrd="0" destOrd="0" presId="urn:microsoft.com/office/officeart/2005/8/layout/vProcess5"/>
    <dgm:cxn modelId="{5BBAA83D-48F3-F141-8867-3A15E2F1D38F}" type="presParOf" srcId="{A780F029-6E02-AC48-94D2-55501F91AC71}" destId="{69FF3C58-0817-F74A-B532-8E799C848ADB}" srcOrd="1" destOrd="0" presId="urn:microsoft.com/office/officeart/2005/8/layout/vProcess5"/>
    <dgm:cxn modelId="{EDDD0D2C-77EC-594A-B934-13E8DDB13922}" type="presParOf" srcId="{A780F029-6E02-AC48-94D2-55501F91AC71}" destId="{1F96BFBE-5ECB-3348-8F3E-0BB9CC6AD4CF}" srcOrd="2" destOrd="0" presId="urn:microsoft.com/office/officeart/2005/8/layout/vProcess5"/>
    <dgm:cxn modelId="{4B3E1D14-AB31-224D-B39E-8E412F28B62E}" type="presParOf" srcId="{A780F029-6E02-AC48-94D2-55501F91AC71}" destId="{D54FC604-CD59-474D-BF61-154F9F40E7F2}" srcOrd="3" destOrd="0" presId="urn:microsoft.com/office/officeart/2005/8/layout/vProcess5"/>
    <dgm:cxn modelId="{42D66721-54CA-3648-B2E9-F8BD6BCAE85A}" type="presParOf" srcId="{A780F029-6E02-AC48-94D2-55501F91AC71}" destId="{F36C1115-B41A-404C-B959-4B23F015F3CF}" srcOrd="4" destOrd="0" presId="urn:microsoft.com/office/officeart/2005/8/layout/vProcess5"/>
    <dgm:cxn modelId="{9AAF8F01-5B92-CE4B-ABB2-11BDEE3E4B1F}" type="presParOf" srcId="{A780F029-6E02-AC48-94D2-55501F91AC71}" destId="{5BAAA3F6-9B18-E247-B19C-F905183E9F44}" srcOrd="5" destOrd="0" presId="urn:microsoft.com/office/officeart/2005/8/layout/vProcess5"/>
    <dgm:cxn modelId="{480D042C-46EE-C44C-AE0A-89AA29A72145}" type="presParOf" srcId="{A780F029-6E02-AC48-94D2-55501F91AC71}" destId="{F6502999-C227-7242-A5FE-4E4FEB12CA09}" srcOrd="6" destOrd="0" presId="urn:microsoft.com/office/officeart/2005/8/layout/vProcess5"/>
    <dgm:cxn modelId="{8A12DD79-A90D-604B-867C-6967E3DECE70}" type="presParOf" srcId="{A780F029-6E02-AC48-94D2-55501F91AC71}" destId="{67B8947B-28C3-AD4E-A5ED-2A9D481D01C2}" srcOrd="7" destOrd="0" presId="urn:microsoft.com/office/officeart/2005/8/layout/vProcess5"/>
    <dgm:cxn modelId="{9A30C4B4-F1B8-ED47-8736-1E6ACE756D6B}" type="presParOf" srcId="{A780F029-6E02-AC48-94D2-55501F91AC71}" destId="{8D263606-005C-6642-8661-B969F9D8AE99}" srcOrd="8" destOrd="0" presId="urn:microsoft.com/office/officeart/2005/8/layout/vProcess5"/>
    <dgm:cxn modelId="{9E75DA60-FBD5-F94A-8C65-9C359256F0CE}" type="presParOf" srcId="{A780F029-6E02-AC48-94D2-55501F91AC71}" destId="{B583B18C-89AF-E94D-9A24-0639F274C4AC}" srcOrd="9" destOrd="0" presId="urn:microsoft.com/office/officeart/2005/8/layout/vProcess5"/>
    <dgm:cxn modelId="{9D83060C-743F-DE4F-A987-1BFC1D79DAF3}" type="presParOf" srcId="{A780F029-6E02-AC48-94D2-55501F91AC71}" destId="{3CA3242D-EE41-654D-BDBE-A060C58C7D1B}" srcOrd="10" destOrd="0" presId="urn:microsoft.com/office/officeart/2005/8/layout/vProcess5"/>
    <dgm:cxn modelId="{CBA33336-F2D9-B940-AE59-2909B244F11F}" type="presParOf" srcId="{A780F029-6E02-AC48-94D2-55501F91AC71}" destId="{E4C40E33-C1FC-2941-97ED-AFA5347DDC43}" srcOrd="11"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49CD15E-C321-6A4B-983A-2C44CCEE54C1}" type="doc">
      <dgm:prSet loTypeId="urn:microsoft.com/office/officeart/2009/3/layout/HorizontalOrganizationChart" loCatId="" qsTypeId="urn:microsoft.com/office/officeart/2005/8/quickstyle/simple1" qsCatId="simple" csTypeId="urn:microsoft.com/office/officeart/2005/8/colors/colorful5" csCatId="colorful" phldr="1"/>
      <dgm:spPr/>
      <dgm:t>
        <a:bodyPr/>
        <a:lstStyle/>
        <a:p>
          <a:endParaRPr lang="en-US"/>
        </a:p>
      </dgm:t>
    </dgm:pt>
    <dgm:pt modelId="{688B576C-E7D3-9740-8BCF-910D36B9DAC1}">
      <dgm:prSet phldrT="[Text]" custT="1"/>
      <dgm:spPr/>
      <dgm:t>
        <a:bodyPr/>
        <a:lstStyle/>
        <a:p>
          <a:r>
            <a:rPr lang="en-US" sz="2000" dirty="0" err="1"/>
            <a:t>Chủ</a:t>
          </a:r>
          <a:r>
            <a:rPr lang="en-US" sz="2000" dirty="0"/>
            <a:t> </a:t>
          </a:r>
          <a:r>
            <a:rPr lang="en-US" sz="2000" dirty="0" err="1"/>
            <a:t>thể</a:t>
          </a:r>
          <a:endParaRPr lang="en-US" sz="2000" dirty="0"/>
        </a:p>
      </dgm:t>
    </dgm:pt>
    <dgm:pt modelId="{F5108D2C-9A85-A74A-94B8-71EE3ADF65D8}" type="parTrans" cxnId="{AFAD8D07-E46A-9648-9A44-8B73FA4CF01F}">
      <dgm:prSet/>
      <dgm:spPr/>
      <dgm:t>
        <a:bodyPr/>
        <a:lstStyle/>
        <a:p>
          <a:endParaRPr lang="en-US"/>
        </a:p>
      </dgm:t>
    </dgm:pt>
    <dgm:pt modelId="{9B07275C-5AB9-C841-A986-114A6172238B}" type="sibTrans" cxnId="{AFAD8D07-E46A-9648-9A44-8B73FA4CF01F}">
      <dgm:prSet/>
      <dgm:spPr/>
      <dgm:t>
        <a:bodyPr/>
        <a:lstStyle/>
        <a:p>
          <a:endParaRPr lang="en-US"/>
        </a:p>
      </dgm:t>
    </dgm:pt>
    <dgm:pt modelId="{F97AE931-A9D8-E34D-A6FD-FD81C8D07FCE}">
      <dgm:prSet phldrT="[Text]"/>
      <dgm:spPr/>
      <dgm:t>
        <a:bodyPr/>
        <a:lstStyle/>
        <a:p>
          <a:r>
            <a:rPr lang="en-US" dirty="0" err="1"/>
            <a:t>Cá</a:t>
          </a:r>
          <a:r>
            <a:rPr lang="en-US" dirty="0"/>
            <a:t> </a:t>
          </a:r>
          <a:r>
            <a:rPr lang="en-US" dirty="0" err="1"/>
            <a:t>nhân</a:t>
          </a:r>
          <a:endParaRPr lang="en-US" dirty="0"/>
        </a:p>
      </dgm:t>
    </dgm:pt>
    <dgm:pt modelId="{9A4A65E5-E583-0145-884A-D1FE6C32D7B4}" type="parTrans" cxnId="{3C93F219-C5AD-9E40-9832-2BCDCAC46124}">
      <dgm:prSet/>
      <dgm:spPr/>
      <dgm:t>
        <a:bodyPr/>
        <a:lstStyle/>
        <a:p>
          <a:endParaRPr lang="en-US"/>
        </a:p>
      </dgm:t>
    </dgm:pt>
    <dgm:pt modelId="{A37B4EF0-5E81-7D47-BFB9-9D9896333194}" type="sibTrans" cxnId="{3C93F219-C5AD-9E40-9832-2BCDCAC46124}">
      <dgm:prSet/>
      <dgm:spPr/>
      <dgm:t>
        <a:bodyPr/>
        <a:lstStyle/>
        <a:p>
          <a:endParaRPr lang="en-US"/>
        </a:p>
      </dgm:t>
    </dgm:pt>
    <dgm:pt modelId="{BFCE0A6E-1DEC-A540-BAF5-3B96DE5FC00D}">
      <dgm:prSet phldrT="[Text]"/>
      <dgm:spPr/>
      <dgm:t>
        <a:bodyPr/>
        <a:lstStyle/>
        <a:p>
          <a:r>
            <a:rPr lang="en-US" dirty="0" err="1"/>
            <a:t>Tổ</a:t>
          </a:r>
          <a:r>
            <a:rPr lang="en-US" dirty="0"/>
            <a:t> </a:t>
          </a:r>
          <a:r>
            <a:rPr lang="en-US" dirty="0" err="1"/>
            <a:t>chức</a:t>
          </a:r>
          <a:endParaRPr lang="en-US" dirty="0"/>
        </a:p>
      </dgm:t>
    </dgm:pt>
    <dgm:pt modelId="{79572C3D-C9D4-1345-AED6-3501D1B62B12}" type="parTrans" cxnId="{F34164F6-E006-2942-8C22-D7C88722A467}">
      <dgm:prSet/>
      <dgm:spPr/>
      <dgm:t>
        <a:bodyPr/>
        <a:lstStyle/>
        <a:p>
          <a:endParaRPr lang="en-US"/>
        </a:p>
      </dgm:t>
    </dgm:pt>
    <dgm:pt modelId="{67B4B82C-02BD-D44E-80C0-0136FE0C3681}" type="sibTrans" cxnId="{F34164F6-E006-2942-8C22-D7C88722A467}">
      <dgm:prSet/>
      <dgm:spPr/>
      <dgm:t>
        <a:bodyPr/>
        <a:lstStyle/>
        <a:p>
          <a:endParaRPr lang="en-US"/>
        </a:p>
      </dgm:t>
    </dgm:pt>
    <dgm:pt modelId="{A4DE466A-6724-DB42-B0D3-1DE8DE1A2261}">
      <dgm:prSet phldrT="[Text]"/>
      <dgm:spPr/>
      <dgm:t>
        <a:bodyPr/>
        <a:lstStyle/>
        <a:p>
          <a:r>
            <a:rPr lang="en-US" dirty="0" err="1"/>
            <a:t>Công</a:t>
          </a:r>
          <a:r>
            <a:rPr lang="en-US" dirty="0"/>
            <a:t> </a:t>
          </a:r>
          <a:r>
            <a:rPr lang="en-US" dirty="0" err="1"/>
            <a:t>dân</a:t>
          </a:r>
          <a:endParaRPr lang="en-US" dirty="0"/>
        </a:p>
      </dgm:t>
    </dgm:pt>
    <dgm:pt modelId="{71524D2A-5BEF-BD4A-902C-BE09E94F02A3}" type="parTrans" cxnId="{7246208D-165B-E449-9BB1-FD02F3D40CA8}">
      <dgm:prSet/>
      <dgm:spPr/>
      <dgm:t>
        <a:bodyPr/>
        <a:lstStyle/>
        <a:p>
          <a:endParaRPr lang="en-US"/>
        </a:p>
      </dgm:t>
    </dgm:pt>
    <dgm:pt modelId="{3DE07A7B-135C-5345-951B-466FA8464042}" type="sibTrans" cxnId="{7246208D-165B-E449-9BB1-FD02F3D40CA8}">
      <dgm:prSet/>
      <dgm:spPr/>
      <dgm:t>
        <a:bodyPr/>
        <a:lstStyle/>
        <a:p>
          <a:endParaRPr lang="en-US"/>
        </a:p>
      </dgm:t>
    </dgm:pt>
    <dgm:pt modelId="{A1F8CBA9-6DE6-2A42-A94E-974401FDD4FC}">
      <dgm:prSet phldrT="[Text]"/>
      <dgm:spPr/>
      <dgm:t>
        <a:bodyPr/>
        <a:lstStyle/>
        <a:p>
          <a:r>
            <a:rPr lang="en-US" dirty="0" err="1"/>
            <a:t>Người</a:t>
          </a:r>
          <a:r>
            <a:rPr lang="en-US" dirty="0"/>
            <a:t> </a:t>
          </a:r>
          <a:r>
            <a:rPr lang="en-US" dirty="0" err="1"/>
            <a:t>nước</a:t>
          </a:r>
          <a:r>
            <a:rPr lang="en-US" dirty="0"/>
            <a:t> </a:t>
          </a:r>
          <a:r>
            <a:rPr lang="en-US" dirty="0" err="1"/>
            <a:t>ngoài</a:t>
          </a:r>
          <a:endParaRPr lang="en-US" dirty="0"/>
        </a:p>
      </dgm:t>
    </dgm:pt>
    <dgm:pt modelId="{A4552FEC-4405-2C49-BF45-81CCF81E4408}" type="parTrans" cxnId="{8094002C-0307-1542-AD0F-EF4B450BFC08}">
      <dgm:prSet/>
      <dgm:spPr/>
      <dgm:t>
        <a:bodyPr/>
        <a:lstStyle/>
        <a:p>
          <a:endParaRPr lang="en-US"/>
        </a:p>
      </dgm:t>
    </dgm:pt>
    <dgm:pt modelId="{EAE63D12-40D8-9A40-B55C-F07B8279DE5B}" type="sibTrans" cxnId="{8094002C-0307-1542-AD0F-EF4B450BFC08}">
      <dgm:prSet/>
      <dgm:spPr/>
      <dgm:t>
        <a:bodyPr/>
        <a:lstStyle/>
        <a:p>
          <a:endParaRPr lang="en-US"/>
        </a:p>
      </dgm:t>
    </dgm:pt>
    <dgm:pt modelId="{DDBFFB2B-1A36-A944-9618-BD22113164A8}">
      <dgm:prSet phldrT="[Text]"/>
      <dgm:spPr/>
      <dgm:t>
        <a:bodyPr/>
        <a:lstStyle/>
        <a:p>
          <a:r>
            <a:rPr lang="en-US" dirty="0" err="1"/>
            <a:t>Người</a:t>
          </a:r>
          <a:r>
            <a:rPr lang="en-US" dirty="0"/>
            <a:t> </a:t>
          </a:r>
          <a:r>
            <a:rPr lang="en-US" dirty="0" err="1"/>
            <a:t>không</a:t>
          </a:r>
          <a:r>
            <a:rPr lang="en-US" dirty="0"/>
            <a:t> </a:t>
          </a:r>
          <a:r>
            <a:rPr lang="en-US" dirty="0" err="1"/>
            <a:t>có</a:t>
          </a:r>
          <a:r>
            <a:rPr lang="en-US" dirty="0"/>
            <a:t> </a:t>
          </a:r>
          <a:r>
            <a:rPr lang="en-US" dirty="0" err="1"/>
            <a:t>quốc</a:t>
          </a:r>
          <a:r>
            <a:rPr lang="en-US" dirty="0"/>
            <a:t> </a:t>
          </a:r>
          <a:r>
            <a:rPr lang="en-US" dirty="0" err="1"/>
            <a:t>tịch</a:t>
          </a:r>
          <a:endParaRPr lang="en-US" dirty="0"/>
        </a:p>
      </dgm:t>
    </dgm:pt>
    <dgm:pt modelId="{F441FD6C-42F4-CB43-BC7A-EDFB08036C80}" type="parTrans" cxnId="{9DCAC07B-CAD5-0143-AA0E-9DFBA4327703}">
      <dgm:prSet/>
      <dgm:spPr/>
      <dgm:t>
        <a:bodyPr/>
        <a:lstStyle/>
        <a:p>
          <a:endParaRPr lang="en-US"/>
        </a:p>
      </dgm:t>
    </dgm:pt>
    <dgm:pt modelId="{D2F7C474-FC12-0241-B91C-3274DCCD9B62}" type="sibTrans" cxnId="{9DCAC07B-CAD5-0143-AA0E-9DFBA4327703}">
      <dgm:prSet/>
      <dgm:spPr/>
      <dgm:t>
        <a:bodyPr/>
        <a:lstStyle/>
        <a:p>
          <a:endParaRPr lang="en-US"/>
        </a:p>
      </dgm:t>
    </dgm:pt>
    <dgm:pt modelId="{72303DCF-906E-F84B-9E3D-209BCE3879BD}">
      <dgm:prSet phldrT="[Text]"/>
      <dgm:spPr/>
      <dgm:t>
        <a:bodyPr/>
        <a:lstStyle/>
        <a:p>
          <a:r>
            <a:rPr lang="en-US" dirty="0" err="1"/>
            <a:t>Pháp</a:t>
          </a:r>
          <a:r>
            <a:rPr lang="en-US" dirty="0"/>
            <a:t> </a:t>
          </a:r>
          <a:r>
            <a:rPr lang="en-US" dirty="0" err="1"/>
            <a:t>nhân</a:t>
          </a:r>
          <a:endParaRPr lang="en-US" dirty="0"/>
        </a:p>
      </dgm:t>
    </dgm:pt>
    <dgm:pt modelId="{BF7F8389-A65C-554A-95F5-9F5157D22145}" type="parTrans" cxnId="{E33768CE-4841-BF4A-9F54-0D0F5C02D802}">
      <dgm:prSet/>
      <dgm:spPr/>
      <dgm:t>
        <a:bodyPr/>
        <a:lstStyle/>
        <a:p>
          <a:endParaRPr lang="en-US"/>
        </a:p>
      </dgm:t>
    </dgm:pt>
    <dgm:pt modelId="{BAD3C310-4C9A-7B4F-AF3D-203BA7DA4A6F}" type="sibTrans" cxnId="{E33768CE-4841-BF4A-9F54-0D0F5C02D802}">
      <dgm:prSet/>
      <dgm:spPr/>
      <dgm:t>
        <a:bodyPr/>
        <a:lstStyle/>
        <a:p>
          <a:endParaRPr lang="en-US"/>
        </a:p>
      </dgm:t>
    </dgm:pt>
    <dgm:pt modelId="{CA3C2308-52D5-EB46-ABC4-F7E407D4788A}">
      <dgm:prSet phldrT="[Text]"/>
      <dgm:spPr/>
      <dgm:t>
        <a:bodyPr/>
        <a:lstStyle/>
        <a:p>
          <a:r>
            <a:rPr lang="en-US" dirty="0" err="1"/>
            <a:t>Tổ</a:t>
          </a:r>
          <a:r>
            <a:rPr lang="en-US" dirty="0"/>
            <a:t> </a:t>
          </a:r>
          <a:r>
            <a:rPr lang="en-US" dirty="0" err="1"/>
            <a:t>chức</a:t>
          </a:r>
          <a:r>
            <a:rPr lang="en-US" dirty="0"/>
            <a:t> </a:t>
          </a:r>
          <a:r>
            <a:rPr lang="en-US" dirty="0" err="1"/>
            <a:t>không</a:t>
          </a:r>
          <a:r>
            <a:rPr lang="en-US" dirty="0"/>
            <a:t> </a:t>
          </a:r>
          <a:r>
            <a:rPr lang="en-US" dirty="0" err="1"/>
            <a:t>phải</a:t>
          </a:r>
          <a:r>
            <a:rPr lang="en-US" dirty="0"/>
            <a:t> </a:t>
          </a:r>
          <a:r>
            <a:rPr lang="en-US" dirty="0" err="1"/>
            <a:t>là</a:t>
          </a:r>
          <a:r>
            <a:rPr lang="en-US" dirty="0"/>
            <a:t> </a:t>
          </a:r>
          <a:r>
            <a:rPr lang="en-US" dirty="0" err="1"/>
            <a:t>pháp</a:t>
          </a:r>
          <a:r>
            <a:rPr lang="en-US" dirty="0"/>
            <a:t> </a:t>
          </a:r>
          <a:r>
            <a:rPr lang="en-US" dirty="0" err="1"/>
            <a:t>nhân</a:t>
          </a:r>
          <a:endParaRPr lang="en-US" dirty="0"/>
        </a:p>
      </dgm:t>
    </dgm:pt>
    <dgm:pt modelId="{A9E82531-E4FE-344D-8B74-D90C8B2E81E1}" type="parTrans" cxnId="{228406BB-E160-EC4F-B94C-CDFE52F37AE7}">
      <dgm:prSet/>
      <dgm:spPr/>
      <dgm:t>
        <a:bodyPr/>
        <a:lstStyle/>
        <a:p>
          <a:endParaRPr lang="en-US"/>
        </a:p>
      </dgm:t>
    </dgm:pt>
    <dgm:pt modelId="{207E0ED1-D293-BA41-953E-131072188A18}" type="sibTrans" cxnId="{228406BB-E160-EC4F-B94C-CDFE52F37AE7}">
      <dgm:prSet/>
      <dgm:spPr/>
      <dgm:t>
        <a:bodyPr/>
        <a:lstStyle/>
        <a:p>
          <a:endParaRPr lang="en-US"/>
        </a:p>
      </dgm:t>
    </dgm:pt>
    <dgm:pt modelId="{7E060E9A-6773-A145-B993-55B98AE2940F}">
      <dgm:prSet phldrT="[Text]"/>
      <dgm:spPr/>
      <dgm:t>
        <a:bodyPr/>
        <a:lstStyle/>
        <a:p>
          <a:r>
            <a:rPr lang="en-US" dirty="0" err="1"/>
            <a:t>Pháp</a:t>
          </a:r>
          <a:r>
            <a:rPr lang="en-US" dirty="0"/>
            <a:t> </a:t>
          </a:r>
          <a:r>
            <a:rPr lang="en-US" dirty="0" err="1"/>
            <a:t>nhân</a:t>
          </a:r>
          <a:r>
            <a:rPr lang="en-US" dirty="0"/>
            <a:t> </a:t>
          </a:r>
          <a:r>
            <a:rPr lang="en-US" dirty="0" err="1"/>
            <a:t>thương</a:t>
          </a:r>
          <a:r>
            <a:rPr lang="en-US" dirty="0"/>
            <a:t> </a:t>
          </a:r>
          <a:r>
            <a:rPr lang="en-US" dirty="0" err="1"/>
            <a:t>mại</a:t>
          </a:r>
          <a:endParaRPr lang="en-US" dirty="0"/>
        </a:p>
      </dgm:t>
    </dgm:pt>
    <dgm:pt modelId="{9B1B83B2-FCB7-C148-8FD3-3890F17FDEE7}" type="parTrans" cxnId="{E8F5A4DC-37EB-C64D-BB27-42E74DC5C6D1}">
      <dgm:prSet/>
      <dgm:spPr/>
      <dgm:t>
        <a:bodyPr/>
        <a:lstStyle/>
        <a:p>
          <a:endParaRPr lang="en-US"/>
        </a:p>
      </dgm:t>
    </dgm:pt>
    <dgm:pt modelId="{F9695CE9-BC91-7841-9E2B-A76DD080D2F0}" type="sibTrans" cxnId="{E8F5A4DC-37EB-C64D-BB27-42E74DC5C6D1}">
      <dgm:prSet/>
      <dgm:spPr/>
      <dgm:t>
        <a:bodyPr/>
        <a:lstStyle/>
        <a:p>
          <a:endParaRPr lang="en-US"/>
        </a:p>
      </dgm:t>
    </dgm:pt>
    <dgm:pt modelId="{4C0969F9-0D67-3240-A0F2-60255B2E1BC7}">
      <dgm:prSet phldrT="[Text]"/>
      <dgm:spPr/>
      <dgm:t>
        <a:bodyPr/>
        <a:lstStyle/>
        <a:p>
          <a:r>
            <a:rPr lang="en-US" dirty="0" err="1"/>
            <a:t>Pháp</a:t>
          </a:r>
          <a:r>
            <a:rPr lang="en-US" dirty="0"/>
            <a:t> </a:t>
          </a:r>
          <a:r>
            <a:rPr lang="en-US" dirty="0" err="1"/>
            <a:t>nhân</a:t>
          </a:r>
          <a:r>
            <a:rPr lang="en-US" dirty="0"/>
            <a:t> phi </a:t>
          </a:r>
          <a:r>
            <a:rPr lang="en-US" dirty="0" err="1"/>
            <a:t>thương</a:t>
          </a:r>
          <a:r>
            <a:rPr lang="en-US" dirty="0"/>
            <a:t> </a:t>
          </a:r>
          <a:r>
            <a:rPr lang="en-US" dirty="0" err="1"/>
            <a:t>mại</a:t>
          </a:r>
          <a:r>
            <a:rPr lang="en-US" dirty="0"/>
            <a:t>/ </a:t>
          </a:r>
          <a:r>
            <a:rPr lang="en-US" dirty="0" err="1"/>
            <a:t>Pháp</a:t>
          </a:r>
          <a:r>
            <a:rPr lang="en-US" dirty="0"/>
            <a:t> </a:t>
          </a:r>
          <a:r>
            <a:rPr lang="en-US" dirty="0" err="1"/>
            <a:t>nhân</a:t>
          </a:r>
          <a:r>
            <a:rPr lang="en-US" dirty="0"/>
            <a:t> </a:t>
          </a:r>
          <a:r>
            <a:rPr lang="en-US" dirty="0" err="1"/>
            <a:t>hành</a:t>
          </a:r>
          <a:r>
            <a:rPr lang="en-US" dirty="0"/>
            <a:t> </a:t>
          </a:r>
          <a:r>
            <a:rPr lang="en-US" dirty="0" err="1"/>
            <a:t>chính</a:t>
          </a:r>
          <a:endParaRPr lang="en-US" dirty="0"/>
        </a:p>
      </dgm:t>
    </dgm:pt>
    <dgm:pt modelId="{75F3F6D3-8DEB-BC49-9857-DB59029C5B40}" type="parTrans" cxnId="{A6F74A8C-34D6-4F4C-8C88-4A71DF70F58E}">
      <dgm:prSet/>
      <dgm:spPr/>
      <dgm:t>
        <a:bodyPr/>
        <a:lstStyle/>
        <a:p>
          <a:endParaRPr lang="en-US"/>
        </a:p>
      </dgm:t>
    </dgm:pt>
    <dgm:pt modelId="{EEE317AC-6451-9C4C-ADF4-5DB9F9458DA8}" type="sibTrans" cxnId="{A6F74A8C-34D6-4F4C-8C88-4A71DF70F58E}">
      <dgm:prSet/>
      <dgm:spPr/>
      <dgm:t>
        <a:bodyPr/>
        <a:lstStyle/>
        <a:p>
          <a:endParaRPr lang="en-US"/>
        </a:p>
      </dgm:t>
    </dgm:pt>
    <dgm:pt modelId="{FB893228-A07A-CD48-B290-1C7D39D31E00}" type="pres">
      <dgm:prSet presAssocID="{649CD15E-C321-6A4B-983A-2C44CCEE54C1}" presName="hierChild1" presStyleCnt="0">
        <dgm:presLayoutVars>
          <dgm:orgChart val="1"/>
          <dgm:chPref val="1"/>
          <dgm:dir/>
          <dgm:animOne val="branch"/>
          <dgm:animLvl val="lvl"/>
          <dgm:resizeHandles/>
        </dgm:presLayoutVars>
      </dgm:prSet>
      <dgm:spPr/>
    </dgm:pt>
    <dgm:pt modelId="{805F8EBE-582E-354A-BD79-4A89C18799DC}" type="pres">
      <dgm:prSet presAssocID="{688B576C-E7D3-9740-8BCF-910D36B9DAC1}" presName="hierRoot1" presStyleCnt="0">
        <dgm:presLayoutVars>
          <dgm:hierBranch val="init"/>
        </dgm:presLayoutVars>
      </dgm:prSet>
      <dgm:spPr/>
    </dgm:pt>
    <dgm:pt modelId="{BF77D759-A21B-BC41-8372-AE4FCB196E5F}" type="pres">
      <dgm:prSet presAssocID="{688B576C-E7D3-9740-8BCF-910D36B9DAC1}" presName="rootComposite1" presStyleCnt="0"/>
      <dgm:spPr/>
    </dgm:pt>
    <dgm:pt modelId="{B99D0DA4-C05F-9444-8C6D-25250FE3A673}" type="pres">
      <dgm:prSet presAssocID="{688B576C-E7D3-9740-8BCF-910D36B9DAC1}" presName="rootText1" presStyleLbl="node0" presStyleIdx="0" presStyleCnt="1">
        <dgm:presLayoutVars>
          <dgm:chPref val="3"/>
        </dgm:presLayoutVars>
      </dgm:prSet>
      <dgm:spPr/>
    </dgm:pt>
    <dgm:pt modelId="{1C6F388E-CFF9-C041-AEA5-FC944C62EB07}" type="pres">
      <dgm:prSet presAssocID="{688B576C-E7D3-9740-8BCF-910D36B9DAC1}" presName="rootConnector1" presStyleLbl="node1" presStyleIdx="0" presStyleCnt="0"/>
      <dgm:spPr/>
    </dgm:pt>
    <dgm:pt modelId="{C6EE16AF-5EBA-E140-82BF-EFE17F695BFF}" type="pres">
      <dgm:prSet presAssocID="{688B576C-E7D3-9740-8BCF-910D36B9DAC1}" presName="hierChild2" presStyleCnt="0"/>
      <dgm:spPr/>
    </dgm:pt>
    <dgm:pt modelId="{8359A36D-AC32-0742-89E1-91DCC1EC4BED}" type="pres">
      <dgm:prSet presAssocID="{9A4A65E5-E583-0145-884A-D1FE6C32D7B4}" presName="Name64" presStyleLbl="parChTrans1D2" presStyleIdx="0" presStyleCnt="2"/>
      <dgm:spPr/>
    </dgm:pt>
    <dgm:pt modelId="{5469BE2A-31E6-AC4E-8B4A-BFC4BD5509C2}" type="pres">
      <dgm:prSet presAssocID="{F97AE931-A9D8-E34D-A6FD-FD81C8D07FCE}" presName="hierRoot2" presStyleCnt="0">
        <dgm:presLayoutVars>
          <dgm:hierBranch val="init"/>
        </dgm:presLayoutVars>
      </dgm:prSet>
      <dgm:spPr/>
    </dgm:pt>
    <dgm:pt modelId="{E51B37B4-8E1B-A548-9007-62AF52B385A8}" type="pres">
      <dgm:prSet presAssocID="{F97AE931-A9D8-E34D-A6FD-FD81C8D07FCE}" presName="rootComposite" presStyleCnt="0"/>
      <dgm:spPr/>
    </dgm:pt>
    <dgm:pt modelId="{285B5D3F-1CCF-3048-BE6B-60E88E4BF0FB}" type="pres">
      <dgm:prSet presAssocID="{F97AE931-A9D8-E34D-A6FD-FD81C8D07FCE}" presName="rootText" presStyleLbl="node2" presStyleIdx="0" presStyleCnt="2">
        <dgm:presLayoutVars>
          <dgm:chPref val="3"/>
        </dgm:presLayoutVars>
      </dgm:prSet>
      <dgm:spPr/>
    </dgm:pt>
    <dgm:pt modelId="{619FAB18-CD88-134A-A572-66D09AF848EB}" type="pres">
      <dgm:prSet presAssocID="{F97AE931-A9D8-E34D-A6FD-FD81C8D07FCE}" presName="rootConnector" presStyleLbl="node2" presStyleIdx="0" presStyleCnt="2"/>
      <dgm:spPr/>
    </dgm:pt>
    <dgm:pt modelId="{B277FBA6-F3C3-8843-8BEB-5EB396A5455D}" type="pres">
      <dgm:prSet presAssocID="{F97AE931-A9D8-E34D-A6FD-FD81C8D07FCE}" presName="hierChild4" presStyleCnt="0"/>
      <dgm:spPr/>
    </dgm:pt>
    <dgm:pt modelId="{F0121342-A72B-0E4F-869A-768FF99A9FFD}" type="pres">
      <dgm:prSet presAssocID="{71524D2A-5BEF-BD4A-902C-BE09E94F02A3}" presName="Name64" presStyleLbl="parChTrans1D3" presStyleIdx="0" presStyleCnt="5"/>
      <dgm:spPr/>
    </dgm:pt>
    <dgm:pt modelId="{0F32AC77-F0C9-954C-B6CE-13DC000B41F5}" type="pres">
      <dgm:prSet presAssocID="{A4DE466A-6724-DB42-B0D3-1DE8DE1A2261}" presName="hierRoot2" presStyleCnt="0">
        <dgm:presLayoutVars>
          <dgm:hierBranch val="init"/>
        </dgm:presLayoutVars>
      </dgm:prSet>
      <dgm:spPr/>
    </dgm:pt>
    <dgm:pt modelId="{66B9C58A-9199-7A40-B619-018A4631E7A8}" type="pres">
      <dgm:prSet presAssocID="{A4DE466A-6724-DB42-B0D3-1DE8DE1A2261}" presName="rootComposite" presStyleCnt="0"/>
      <dgm:spPr/>
    </dgm:pt>
    <dgm:pt modelId="{3F8319A1-A11D-9443-B882-9BCDC8AE2FA8}" type="pres">
      <dgm:prSet presAssocID="{A4DE466A-6724-DB42-B0D3-1DE8DE1A2261}" presName="rootText" presStyleLbl="node3" presStyleIdx="0" presStyleCnt="5">
        <dgm:presLayoutVars>
          <dgm:chPref val="3"/>
        </dgm:presLayoutVars>
      </dgm:prSet>
      <dgm:spPr/>
    </dgm:pt>
    <dgm:pt modelId="{2E39DFA1-FC2D-0B4A-B781-A2E0E6528D64}" type="pres">
      <dgm:prSet presAssocID="{A4DE466A-6724-DB42-B0D3-1DE8DE1A2261}" presName="rootConnector" presStyleLbl="node3" presStyleIdx="0" presStyleCnt="5"/>
      <dgm:spPr/>
    </dgm:pt>
    <dgm:pt modelId="{ABE41DC5-561E-8A41-B41E-1AAE2EF55F34}" type="pres">
      <dgm:prSet presAssocID="{A4DE466A-6724-DB42-B0D3-1DE8DE1A2261}" presName="hierChild4" presStyleCnt="0"/>
      <dgm:spPr/>
    </dgm:pt>
    <dgm:pt modelId="{008DCB7E-1F5C-4344-995C-895BF4D073AC}" type="pres">
      <dgm:prSet presAssocID="{A4DE466A-6724-DB42-B0D3-1DE8DE1A2261}" presName="hierChild5" presStyleCnt="0"/>
      <dgm:spPr/>
    </dgm:pt>
    <dgm:pt modelId="{94E31020-3C31-B54E-9D77-8815D8A0567A}" type="pres">
      <dgm:prSet presAssocID="{A4552FEC-4405-2C49-BF45-81CCF81E4408}" presName="Name64" presStyleLbl="parChTrans1D3" presStyleIdx="1" presStyleCnt="5"/>
      <dgm:spPr/>
    </dgm:pt>
    <dgm:pt modelId="{B9D99580-864F-5E45-9632-93F80B928A1B}" type="pres">
      <dgm:prSet presAssocID="{A1F8CBA9-6DE6-2A42-A94E-974401FDD4FC}" presName="hierRoot2" presStyleCnt="0">
        <dgm:presLayoutVars>
          <dgm:hierBranch val="init"/>
        </dgm:presLayoutVars>
      </dgm:prSet>
      <dgm:spPr/>
    </dgm:pt>
    <dgm:pt modelId="{355BDC76-71CE-4849-A8B0-F7E0E3682A0B}" type="pres">
      <dgm:prSet presAssocID="{A1F8CBA9-6DE6-2A42-A94E-974401FDD4FC}" presName="rootComposite" presStyleCnt="0"/>
      <dgm:spPr/>
    </dgm:pt>
    <dgm:pt modelId="{9D4538FE-26CC-B849-8E74-B20619E0259C}" type="pres">
      <dgm:prSet presAssocID="{A1F8CBA9-6DE6-2A42-A94E-974401FDD4FC}" presName="rootText" presStyleLbl="node3" presStyleIdx="1" presStyleCnt="5">
        <dgm:presLayoutVars>
          <dgm:chPref val="3"/>
        </dgm:presLayoutVars>
      </dgm:prSet>
      <dgm:spPr/>
    </dgm:pt>
    <dgm:pt modelId="{BBD3BB69-B615-4B47-A8F0-5CDC1822886B}" type="pres">
      <dgm:prSet presAssocID="{A1F8CBA9-6DE6-2A42-A94E-974401FDD4FC}" presName="rootConnector" presStyleLbl="node3" presStyleIdx="1" presStyleCnt="5"/>
      <dgm:spPr/>
    </dgm:pt>
    <dgm:pt modelId="{4C6F18A2-2DCA-AC48-85ED-61A8890CA5DD}" type="pres">
      <dgm:prSet presAssocID="{A1F8CBA9-6DE6-2A42-A94E-974401FDD4FC}" presName="hierChild4" presStyleCnt="0"/>
      <dgm:spPr/>
    </dgm:pt>
    <dgm:pt modelId="{3C591748-2ECD-CF41-9160-48282AA2F981}" type="pres">
      <dgm:prSet presAssocID="{A1F8CBA9-6DE6-2A42-A94E-974401FDD4FC}" presName="hierChild5" presStyleCnt="0"/>
      <dgm:spPr/>
    </dgm:pt>
    <dgm:pt modelId="{53BC2766-A6FA-B945-AD68-76EE287F89E7}" type="pres">
      <dgm:prSet presAssocID="{F441FD6C-42F4-CB43-BC7A-EDFB08036C80}" presName="Name64" presStyleLbl="parChTrans1D3" presStyleIdx="2" presStyleCnt="5"/>
      <dgm:spPr/>
    </dgm:pt>
    <dgm:pt modelId="{3158892E-5E47-A54F-9241-437807AA2111}" type="pres">
      <dgm:prSet presAssocID="{DDBFFB2B-1A36-A944-9618-BD22113164A8}" presName="hierRoot2" presStyleCnt="0">
        <dgm:presLayoutVars>
          <dgm:hierBranch val="init"/>
        </dgm:presLayoutVars>
      </dgm:prSet>
      <dgm:spPr/>
    </dgm:pt>
    <dgm:pt modelId="{EB88C1FC-BCC2-2240-8F2B-82F113B3A5FC}" type="pres">
      <dgm:prSet presAssocID="{DDBFFB2B-1A36-A944-9618-BD22113164A8}" presName="rootComposite" presStyleCnt="0"/>
      <dgm:spPr/>
    </dgm:pt>
    <dgm:pt modelId="{48F4C179-EE25-8A4C-8881-1A4299994003}" type="pres">
      <dgm:prSet presAssocID="{DDBFFB2B-1A36-A944-9618-BD22113164A8}" presName="rootText" presStyleLbl="node3" presStyleIdx="2" presStyleCnt="5">
        <dgm:presLayoutVars>
          <dgm:chPref val="3"/>
        </dgm:presLayoutVars>
      </dgm:prSet>
      <dgm:spPr/>
    </dgm:pt>
    <dgm:pt modelId="{691A7745-D3A3-C649-8A6C-3531122150FD}" type="pres">
      <dgm:prSet presAssocID="{DDBFFB2B-1A36-A944-9618-BD22113164A8}" presName="rootConnector" presStyleLbl="node3" presStyleIdx="2" presStyleCnt="5"/>
      <dgm:spPr/>
    </dgm:pt>
    <dgm:pt modelId="{DA11A938-7EB0-7D4B-86D7-FEB2CA0AD04D}" type="pres">
      <dgm:prSet presAssocID="{DDBFFB2B-1A36-A944-9618-BD22113164A8}" presName="hierChild4" presStyleCnt="0"/>
      <dgm:spPr/>
    </dgm:pt>
    <dgm:pt modelId="{038277F9-E2FF-BE46-98AB-1036C4B135CA}" type="pres">
      <dgm:prSet presAssocID="{DDBFFB2B-1A36-A944-9618-BD22113164A8}" presName="hierChild5" presStyleCnt="0"/>
      <dgm:spPr/>
    </dgm:pt>
    <dgm:pt modelId="{D8ABBF99-F7FC-A140-842F-D8FC0875C63B}" type="pres">
      <dgm:prSet presAssocID="{F97AE931-A9D8-E34D-A6FD-FD81C8D07FCE}" presName="hierChild5" presStyleCnt="0"/>
      <dgm:spPr/>
    </dgm:pt>
    <dgm:pt modelId="{AEC33CD8-BF97-F14F-866B-6C7C301AF2AB}" type="pres">
      <dgm:prSet presAssocID="{79572C3D-C9D4-1345-AED6-3501D1B62B12}" presName="Name64" presStyleLbl="parChTrans1D2" presStyleIdx="1" presStyleCnt="2"/>
      <dgm:spPr/>
    </dgm:pt>
    <dgm:pt modelId="{7F10FB6F-7D32-7D49-8BB4-BCC850409F12}" type="pres">
      <dgm:prSet presAssocID="{BFCE0A6E-1DEC-A540-BAF5-3B96DE5FC00D}" presName="hierRoot2" presStyleCnt="0">
        <dgm:presLayoutVars>
          <dgm:hierBranch val="init"/>
        </dgm:presLayoutVars>
      </dgm:prSet>
      <dgm:spPr/>
    </dgm:pt>
    <dgm:pt modelId="{CC322204-A66B-F14A-A6AF-F8417FFF3D64}" type="pres">
      <dgm:prSet presAssocID="{BFCE0A6E-1DEC-A540-BAF5-3B96DE5FC00D}" presName="rootComposite" presStyleCnt="0"/>
      <dgm:spPr/>
    </dgm:pt>
    <dgm:pt modelId="{342B2CB1-4D54-6F41-AFBC-2DE47A179A7F}" type="pres">
      <dgm:prSet presAssocID="{BFCE0A6E-1DEC-A540-BAF5-3B96DE5FC00D}" presName="rootText" presStyleLbl="node2" presStyleIdx="1" presStyleCnt="2">
        <dgm:presLayoutVars>
          <dgm:chPref val="3"/>
        </dgm:presLayoutVars>
      </dgm:prSet>
      <dgm:spPr/>
    </dgm:pt>
    <dgm:pt modelId="{FF2FEB33-5E14-F247-BDDA-E51A86B2FE7C}" type="pres">
      <dgm:prSet presAssocID="{BFCE0A6E-1DEC-A540-BAF5-3B96DE5FC00D}" presName="rootConnector" presStyleLbl="node2" presStyleIdx="1" presStyleCnt="2"/>
      <dgm:spPr/>
    </dgm:pt>
    <dgm:pt modelId="{27286B68-C737-E94C-A7EC-F243EBD994FC}" type="pres">
      <dgm:prSet presAssocID="{BFCE0A6E-1DEC-A540-BAF5-3B96DE5FC00D}" presName="hierChild4" presStyleCnt="0"/>
      <dgm:spPr/>
    </dgm:pt>
    <dgm:pt modelId="{228C6C2E-7D72-A840-8DEC-E0F641A818C5}" type="pres">
      <dgm:prSet presAssocID="{BF7F8389-A65C-554A-95F5-9F5157D22145}" presName="Name64" presStyleLbl="parChTrans1D3" presStyleIdx="3" presStyleCnt="5"/>
      <dgm:spPr/>
    </dgm:pt>
    <dgm:pt modelId="{D7F045F6-E406-8543-85A1-20B088104093}" type="pres">
      <dgm:prSet presAssocID="{72303DCF-906E-F84B-9E3D-209BCE3879BD}" presName="hierRoot2" presStyleCnt="0">
        <dgm:presLayoutVars>
          <dgm:hierBranch val="init"/>
        </dgm:presLayoutVars>
      </dgm:prSet>
      <dgm:spPr/>
    </dgm:pt>
    <dgm:pt modelId="{2B621FB4-420B-4E48-BE72-33E32AF815B9}" type="pres">
      <dgm:prSet presAssocID="{72303DCF-906E-F84B-9E3D-209BCE3879BD}" presName="rootComposite" presStyleCnt="0"/>
      <dgm:spPr/>
    </dgm:pt>
    <dgm:pt modelId="{FE594CDD-04E0-3A44-9262-DA60F36C341A}" type="pres">
      <dgm:prSet presAssocID="{72303DCF-906E-F84B-9E3D-209BCE3879BD}" presName="rootText" presStyleLbl="node3" presStyleIdx="3" presStyleCnt="5">
        <dgm:presLayoutVars>
          <dgm:chPref val="3"/>
        </dgm:presLayoutVars>
      </dgm:prSet>
      <dgm:spPr/>
    </dgm:pt>
    <dgm:pt modelId="{C1208659-DB00-4A4C-A97E-A7B00DD04BD4}" type="pres">
      <dgm:prSet presAssocID="{72303DCF-906E-F84B-9E3D-209BCE3879BD}" presName="rootConnector" presStyleLbl="node3" presStyleIdx="3" presStyleCnt="5"/>
      <dgm:spPr/>
    </dgm:pt>
    <dgm:pt modelId="{FA743092-85B9-EC40-9B2E-C7FFD52A9477}" type="pres">
      <dgm:prSet presAssocID="{72303DCF-906E-F84B-9E3D-209BCE3879BD}" presName="hierChild4" presStyleCnt="0"/>
      <dgm:spPr/>
    </dgm:pt>
    <dgm:pt modelId="{8B1D018D-1347-244A-B1D2-C4F664629776}" type="pres">
      <dgm:prSet presAssocID="{9B1B83B2-FCB7-C148-8FD3-3890F17FDEE7}" presName="Name64" presStyleLbl="parChTrans1D4" presStyleIdx="0" presStyleCnt="2"/>
      <dgm:spPr/>
    </dgm:pt>
    <dgm:pt modelId="{225F023C-8D21-D547-98F5-2A7BCB223FE6}" type="pres">
      <dgm:prSet presAssocID="{7E060E9A-6773-A145-B993-55B98AE2940F}" presName="hierRoot2" presStyleCnt="0">
        <dgm:presLayoutVars>
          <dgm:hierBranch val="init"/>
        </dgm:presLayoutVars>
      </dgm:prSet>
      <dgm:spPr/>
    </dgm:pt>
    <dgm:pt modelId="{FC021850-C2B2-8949-A483-18B011495905}" type="pres">
      <dgm:prSet presAssocID="{7E060E9A-6773-A145-B993-55B98AE2940F}" presName="rootComposite" presStyleCnt="0"/>
      <dgm:spPr/>
    </dgm:pt>
    <dgm:pt modelId="{B76241BB-66CF-FD40-A2CF-39524D2DFFDE}" type="pres">
      <dgm:prSet presAssocID="{7E060E9A-6773-A145-B993-55B98AE2940F}" presName="rootText" presStyleLbl="node4" presStyleIdx="0" presStyleCnt="2">
        <dgm:presLayoutVars>
          <dgm:chPref val="3"/>
        </dgm:presLayoutVars>
      </dgm:prSet>
      <dgm:spPr/>
    </dgm:pt>
    <dgm:pt modelId="{022B5430-A586-BB4A-BAB2-3DB1F7B4BB24}" type="pres">
      <dgm:prSet presAssocID="{7E060E9A-6773-A145-B993-55B98AE2940F}" presName="rootConnector" presStyleLbl="node4" presStyleIdx="0" presStyleCnt="2"/>
      <dgm:spPr/>
    </dgm:pt>
    <dgm:pt modelId="{06039D64-60F1-B449-8B26-2994E3F7927B}" type="pres">
      <dgm:prSet presAssocID="{7E060E9A-6773-A145-B993-55B98AE2940F}" presName="hierChild4" presStyleCnt="0"/>
      <dgm:spPr/>
    </dgm:pt>
    <dgm:pt modelId="{57B42813-3920-A74D-A8AD-5B7C4BA3EBB3}" type="pres">
      <dgm:prSet presAssocID="{7E060E9A-6773-A145-B993-55B98AE2940F}" presName="hierChild5" presStyleCnt="0"/>
      <dgm:spPr/>
    </dgm:pt>
    <dgm:pt modelId="{FF126ABB-DC7B-2042-8340-FAA72DCF636E}" type="pres">
      <dgm:prSet presAssocID="{75F3F6D3-8DEB-BC49-9857-DB59029C5B40}" presName="Name64" presStyleLbl="parChTrans1D4" presStyleIdx="1" presStyleCnt="2"/>
      <dgm:spPr/>
    </dgm:pt>
    <dgm:pt modelId="{02B6EB6E-8ED7-9044-A2BE-EAB349EE8FB8}" type="pres">
      <dgm:prSet presAssocID="{4C0969F9-0D67-3240-A0F2-60255B2E1BC7}" presName="hierRoot2" presStyleCnt="0">
        <dgm:presLayoutVars>
          <dgm:hierBranch val="init"/>
        </dgm:presLayoutVars>
      </dgm:prSet>
      <dgm:spPr/>
    </dgm:pt>
    <dgm:pt modelId="{1E2263AB-F52E-3342-9025-E439187B058F}" type="pres">
      <dgm:prSet presAssocID="{4C0969F9-0D67-3240-A0F2-60255B2E1BC7}" presName="rootComposite" presStyleCnt="0"/>
      <dgm:spPr/>
    </dgm:pt>
    <dgm:pt modelId="{916CEEBC-59A6-9A4D-8667-B1E24D81E553}" type="pres">
      <dgm:prSet presAssocID="{4C0969F9-0D67-3240-A0F2-60255B2E1BC7}" presName="rootText" presStyleLbl="node4" presStyleIdx="1" presStyleCnt="2">
        <dgm:presLayoutVars>
          <dgm:chPref val="3"/>
        </dgm:presLayoutVars>
      </dgm:prSet>
      <dgm:spPr/>
    </dgm:pt>
    <dgm:pt modelId="{92BECAF3-F90A-FE40-A2FD-481243311CAA}" type="pres">
      <dgm:prSet presAssocID="{4C0969F9-0D67-3240-A0F2-60255B2E1BC7}" presName="rootConnector" presStyleLbl="node4" presStyleIdx="1" presStyleCnt="2"/>
      <dgm:spPr/>
    </dgm:pt>
    <dgm:pt modelId="{2137073E-2D56-9A41-A8BF-153E953779F5}" type="pres">
      <dgm:prSet presAssocID="{4C0969F9-0D67-3240-A0F2-60255B2E1BC7}" presName="hierChild4" presStyleCnt="0"/>
      <dgm:spPr/>
    </dgm:pt>
    <dgm:pt modelId="{54CA9A50-9276-044E-AC42-C344A858A640}" type="pres">
      <dgm:prSet presAssocID="{4C0969F9-0D67-3240-A0F2-60255B2E1BC7}" presName="hierChild5" presStyleCnt="0"/>
      <dgm:spPr/>
    </dgm:pt>
    <dgm:pt modelId="{E7D81130-9D65-5B48-88E0-0DEBB3ECF059}" type="pres">
      <dgm:prSet presAssocID="{72303DCF-906E-F84B-9E3D-209BCE3879BD}" presName="hierChild5" presStyleCnt="0"/>
      <dgm:spPr/>
    </dgm:pt>
    <dgm:pt modelId="{D4BB348D-BDF2-CD43-9486-76EFF1F7592B}" type="pres">
      <dgm:prSet presAssocID="{A9E82531-E4FE-344D-8B74-D90C8B2E81E1}" presName="Name64" presStyleLbl="parChTrans1D3" presStyleIdx="4" presStyleCnt="5"/>
      <dgm:spPr/>
    </dgm:pt>
    <dgm:pt modelId="{0718C03E-B42F-8546-9E79-0A6A54124C16}" type="pres">
      <dgm:prSet presAssocID="{CA3C2308-52D5-EB46-ABC4-F7E407D4788A}" presName="hierRoot2" presStyleCnt="0">
        <dgm:presLayoutVars>
          <dgm:hierBranch val="init"/>
        </dgm:presLayoutVars>
      </dgm:prSet>
      <dgm:spPr/>
    </dgm:pt>
    <dgm:pt modelId="{89D8C996-FE10-2044-BB19-87C22DB2BE46}" type="pres">
      <dgm:prSet presAssocID="{CA3C2308-52D5-EB46-ABC4-F7E407D4788A}" presName="rootComposite" presStyleCnt="0"/>
      <dgm:spPr/>
    </dgm:pt>
    <dgm:pt modelId="{7D2B1965-0E1D-BB4A-8880-2C3953CA2A9F}" type="pres">
      <dgm:prSet presAssocID="{CA3C2308-52D5-EB46-ABC4-F7E407D4788A}" presName="rootText" presStyleLbl="node3" presStyleIdx="4" presStyleCnt="5">
        <dgm:presLayoutVars>
          <dgm:chPref val="3"/>
        </dgm:presLayoutVars>
      </dgm:prSet>
      <dgm:spPr/>
    </dgm:pt>
    <dgm:pt modelId="{02B4341B-C015-EC4C-BCA8-07B3E61F6656}" type="pres">
      <dgm:prSet presAssocID="{CA3C2308-52D5-EB46-ABC4-F7E407D4788A}" presName="rootConnector" presStyleLbl="node3" presStyleIdx="4" presStyleCnt="5"/>
      <dgm:spPr/>
    </dgm:pt>
    <dgm:pt modelId="{8E140B39-E393-7848-B5B0-61D595F26679}" type="pres">
      <dgm:prSet presAssocID="{CA3C2308-52D5-EB46-ABC4-F7E407D4788A}" presName="hierChild4" presStyleCnt="0"/>
      <dgm:spPr/>
    </dgm:pt>
    <dgm:pt modelId="{DB23D0F9-055B-C144-9427-71D77A9879C4}" type="pres">
      <dgm:prSet presAssocID="{CA3C2308-52D5-EB46-ABC4-F7E407D4788A}" presName="hierChild5" presStyleCnt="0"/>
      <dgm:spPr/>
    </dgm:pt>
    <dgm:pt modelId="{79D63969-6B48-D542-9C0A-7C79DC2A3848}" type="pres">
      <dgm:prSet presAssocID="{BFCE0A6E-1DEC-A540-BAF5-3B96DE5FC00D}" presName="hierChild5" presStyleCnt="0"/>
      <dgm:spPr/>
    </dgm:pt>
    <dgm:pt modelId="{7BCFD394-3AB3-8641-8F46-09EF34BD4550}" type="pres">
      <dgm:prSet presAssocID="{688B576C-E7D3-9740-8BCF-910D36B9DAC1}" presName="hierChild3" presStyleCnt="0"/>
      <dgm:spPr/>
    </dgm:pt>
  </dgm:ptLst>
  <dgm:cxnLst>
    <dgm:cxn modelId="{AFAD8D07-E46A-9648-9A44-8B73FA4CF01F}" srcId="{649CD15E-C321-6A4B-983A-2C44CCEE54C1}" destId="{688B576C-E7D3-9740-8BCF-910D36B9DAC1}" srcOrd="0" destOrd="0" parTransId="{F5108D2C-9A85-A74A-94B8-71EE3ADF65D8}" sibTransId="{9B07275C-5AB9-C841-A986-114A6172238B}"/>
    <dgm:cxn modelId="{4527AF14-9C8D-9B44-B19E-321C9E1AE53B}" type="presOf" srcId="{A4552FEC-4405-2C49-BF45-81CCF81E4408}" destId="{94E31020-3C31-B54E-9D77-8815D8A0567A}" srcOrd="0" destOrd="0" presId="urn:microsoft.com/office/officeart/2009/3/layout/HorizontalOrganizationChart"/>
    <dgm:cxn modelId="{CA4D7B16-C2A7-C748-A21F-83BB3D7F51F2}" type="presOf" srcId="{CA3C2308-52D5-EB46-ABC4-F7E407D4788A}" destId="{02B4341B-C015-EC4C-BCA8-07B3E61F6656}" srcOrd="1" destOrd="0" presId="urn:microsoft.com/office/officeart/2009/3/layout/HorizontalOrganizationChart"/>
    <dgm:cxn modelId="{3C93F219-C5AD-9E40-9832-2BCDCAC46124}" srcId="{688B576C-E7D3-9740-8BCF-910D36B9DAC1}" destId="{F97AE931-A9D8-E34D-A6FD-FD81C8D07FCE}" srcOrd="0" destOrd="0" parTransId="{9A4A65E5-E583-0145-884A-D1FE6C32D7B4}" sibTransId="{A37B4EF0-5E81-7D47-BFB9-9D9896333194}"/>
    <dgm:cxn modelId="{C9A9D620-ED19-CE40-84AA-D43910EDD717}" type="presOf" srcId="{4C0969F9-0D67-3240-A0F2-60255B2E1BC7}" destId="{92BECAF3-F90A-FE40-A2FD-481243311CAA}" srcOrd="1" destOrd="0" presId="urn:microsoft.com/office/officeart/2009/3/layout/HorizontalOrganizationChart"/>
    <dgm:cxn modelId="{028C5E23-E37F-9441-8213-5BD4419686C6}" type="presOf" srcId="{A4DE466A-6724-DB42-B0D3-1DE8DE1A2261}" destId="{2E39DFA1-FC2D-0B4A-B781-A2E0E6528D64}" srcOrd="1" destOrd="0" presId="urn:microsoft.com/office/officeart/2009/3/layout/HorizontalOrganizationChart"/>
    <dgm:cxn modelId="{0038B726-7ED7-CD49-B9AB-0ECE593EA24C}" type="presOf" srcId="{7E060E9A-6773-A145-B993-55B98AE2940F}" destId="{B76241BB-66CF-FD40-A2CF-39524D2DFFDE}" srcOrd="0" destOrd="0" presId="urn:microsoft.com/office/officeart/2009/3/layout/HorizontalOrganizationChart"/>
    <dgm:cxn modelId="{8094002C-0307-1542-AD0F-EF4B450BFC08}" srcId="{F97AE931-A9D8-E34D-A6FD-FD81C8D07FCE}" destId="{A1F8CBA9-6DE6-2A42-A94E-974401FDD4FC}" srcOrd="1" destOrd="0" parTransId="{A4552FEC-4405-2C49-BF45-81CCF81E4408}" sibTransId="{EAE63D12-40D8-9A40-B55C-F07B8279DE5B}"/>
    <dgm:cxn modelId="{A4BC2536-504A-E24D-9C3B-3CBA27491FB8}" type="presOf" srcId="{72303DCF-906E-F84B-9E3D-209BCE3879BD}" destId="{C1208659-DB00-4A4C-A97E-A7B00DD04BD4}" srcOrd="1" destOrd="0" presId="urn:microsoft.com/office/officeart/2009/3/layout/HorizontalOrganizationChart"/>
    <dgm:cxn modelId="{5A22273A-788D-214E-8270-4042BF11DABA}" type="presOf" srcId="{79572C3D-C9D4-1345-AED6-3501D1B62B12}" destId="{AEC33CD8-BF97-F14F-866B-6C7C301AF2AB}" srcOrd="0" destOrd="0" presId="urn:microsoft.com/office/officeart/2009/3/layout/HorizontalOrganizationChart"/>
    <dgm:cxn modelId="{80E6BF49-D95D-C74F-942F-228394BDC57E}" type="presOf" srcId="{BFCE0A6E-1DEC-A540-BAF5-3B96DE5FC00D}" destId="{342B2CB1-4D54-6F41-AFBC-2DE47A179A7F}" srcOrd="0" destOrd="0" presId="urn:microsoft.com/office/officeart/2009/3/layout/HorizontalOrganizationChart"/>
    <dgm:cxn modelId="{2785F851-A528-934E-B48E-0DA179A83908}" type="presOf" srcId="{A9E82531-E4FE-344D-8B74-D90C8B2E81E1}" destId="{D4BB348D-BDF2-CD43-9486-76EFF1F7592B}" srcOrd="0" destOrd="0" presId="urn:microsoft.com/office/officeart/2009/3/layout/HorizontalOrganizationChart"/>
    <dgm:cxn modelId="{4489F652-D3F0-C24B-A42D-C32204279F2D}" type="presOf" srcId="{A1F8CBA9-6DE6-2A42-A94E-974401FDD4FC}" destId="{9D4538FE-26CC-B849-8E74-B20619E0259C}" srcOrd="0" destOrd="0" presId="urn:microsoft.com/office/officeart/2009/3/layout/HorizontalOrganizationChart"/>
    <dgm:cxn modelId="{9FB66C56-63FC-554F-823E-CBFD4D38B7C2}" type="presOf" srcId="{BFCE0A6E-1DEC-A540-BAF5-3B96DE5FC00D}" destId="{FF2FEB33-5E14-F247-BDDA-E51A86B2FE7C}" srcOrd="1" destOrd="0" presId="urn:microsoft.com/office/officeart/2009/3/layout/HorizontalOrganizationChart"/>
    <dgm:cxn modelId="{74EF1558-9F06-F54A-89A1-CBAF9A791E5C}" type="presOf" srcId="{649CD15E-C321-6A4B-983A-2C44CCEE54C1}" destId="{FB893228-A07A-CD48-B290-1C7D39D31E00}" srcOrd="0" destOrd="0" presId="urn:microsoft.com/office/officeart/2009/3/layout/HorizontalOrganizationChart"/>
    <dgm:cxn modelId="{D407775E-7A7D-3848-8AD5-A8EA5A5E720C}" type="presOf" srcId="{A4DE466A-6724-DB42-B0D3-1DE8DE1A2261}" destId="{3F8319A1-A11D-9443-B882-9BCDC8AE2FA8}" srcOrd="0" destOrd="0" presId="urn:microsoft.com/office/officeart/2009/3/layout/HorizontalOrganizationChart"/>
    <dgm:cxn modelId="{7AD3F26F-D472-E742-98D4-F6F3FFB43804}" type="presOf" srcId="{CA3C2308-52D5-EB46-ABC4-F7E407D4788A}" destId="{7D2B1965-0E1D-BB4A-8880-2C3953CA2A9F}" srcOrd="0" destOrd="0" presId="urn:microsoft.com/office/officeart/2009/3/layout/HorizontalOrganizationChart"/>
    <dgm:cxn modelId="{08DCEA76-08A5-EC41-A94C-EEBB2835E4C2}" type="presOf" srcId="{9A4A65E5-E583-0145-884A-D1FE6C32D7B4}" destId="{8359A36D-AC32-0742-89E1-91DCC1EC4BED}" srcOrd="0" destOrd="0" presId="urn:microsoft.com/office/officeart/2009/3/layout/HorizontalOrganizationChart"/>
    <dgm:cxn modelId="{59353277-4A2C-934F-AB1B-E965301F3FEC}" type="presOf" srcId="{9B1B83B2-FCB7-C148-8FD3-3890F17FDEE7}" destId="{8B1D018D-1347-244A-B1D2-C4F664629776}" srcOrd="0" destOrd="0" presId="urn:microsoft.com/office/officeart/2009/3/layout/HorizontalOrganizationChart"/>
    <dgm:cxn modelId="{9DCAC07B-CAD5-0143-AA0E-9DFBA4327703}" srcId="{F97AE931-A9D8-E34D-A6FD-FD81C8D07FCE}" destId="{DDBFFB2B-1A36-A944-9618-BD22113164A8}" srcOrd="2" destOrd="0" parTransId="{F441FD6C-42F4-CB43-BC7A-EDFB08036C80}" sibTransId="{D2F7C474-FC12-0241-B91C-3274DCCD9B62}"/>
    <dgm:cxn modelId="{FFDB797C-1F81-7141-B889-E8F0CC0951E5}" type="presOf" srcId="{7E060E9A-6773-A145-B993-55B98AE2940F}" destId="{022B5430-A586-BB4A-BAB2-3DB1F7B4BB24}" srcOrd="1" destOrd="0" presId="urn:microsoft.com/office/officeart/2009/3/layout/HorizontalOrganizationChart"/>
    <dgm:cxn modelId="{2196617E-930D-DB49-9C52-40CEA30F8D19}" type="presOf" srcId="{A1F8CBA9-6DE6-2A42-A94E-974401FDD4FC}" destId="{BBD3BB69-B615-4B47-A8F0-5CDC1822886B}" srcOrd="1" destOrd="0" presId="urn:microsoft.com/office/officeart/2009/3/layout/HorizontalOrganizationChart"/>
    <dgm:cxn modelId="{A6F74A8C-34D6-4F4C-8C88-4A71DF70F58E}" srcId="{72303DCF-906E-F84B-9E3D-209BCE3879BD}" destId="{4C0969F9-0D67-3240-A0F2-60255B2E1BC7}" srcOrd="1" destOrd="0" parTransId="{75F3F6D3-8DEB-BC49-9857-DB59029C5B40}" sibTransId="{EEE317AC-6451-9C4C-ADF4-5DB9F9458DA8}"/>
    <dgm:cxn modelId="{7246208D-165B-E449-9BB1-FD02F3D40CA8}" srcId="{F97AE931-A9D8-E34D-A6FD-FD81C8D07FCE}" destId="{A4DE466A-6724-DB42-B0D3-1DE8DE1A2261}" srcOrd="0" destOrd="0" parTransId="{71524D2A-5BEF-BD4A-902C-BE09E94F02A3}" sibTransId="{3DE07A7B-135C-5345-951B-466FA8464042}"/>
    <dgm:cxn modelId="{D7D431AB-C21E-4B43-B64C-BCFACDF29512}" type="presOf" srcId="{688B576C-E7D3-9740-8BCF-910D36B9DAC1}" destId="{B99D0DA4-C05F-9444-8C6D-25250FE3A673}" srcOrd="0" destOrd="0" presId="urn:microsoft.com/office/officeart/2009/3/layout/HorizontalOrganizationChart"/>
    <dgm:cxn modelId="{13C308B4-BB45-5C44-9EE9-60961A994959}" type="presOf" srcId="{BF7F8389-A65C-554A-95F5-9F5157D22145}" destId="{228C6C2E-7D72-A840-8DEC-E0F641A818C5}" srcOrd="0" destOrd="0" presId="urn:microsoft.com/office/officeart/2009/3/layout/HorizontalOrganizationChart"/>
    <dgm:cxn modelId="{228406BB-E160-EC4F-B94C-CDFE52F37AE7}" srcId="{BFCE0A6E-1DEC-A540-BAF5-3B96DE5FC00D}" destId="{CA3C2308-52D5-EB46-ABC4-F7E407D4788A}" srcOrd="1" destOrd="0" parTransId="{A9E82531-E4FE-344D-8B74-D90C8B2E81E1}" sibTransId="{207E0ED1-D293-BA41-953E-131072188A18}"/>
    <dgm:cxn modelId="{CBE907C0-3982-F942-9F28-2F1EEE726E4E}" type="presOf" srcId="{F97AE931-A9D8-E34D-A6FD-FD81C8D07FCE}" destId="{285B5D3F-1CCF-3048-BE6B-60E88E4BF0FB}" srcOrd="0" destOrd="0" presId="urn:microsoft.com/office/officeart/2009/3/layout/HorizontalOrganizationChart"/>
    <dgm:cxn modelId="{21FCA5C9-35C4-2E48-998C-A4842289D402}" type="presOf" srcId="{F97AE931-A9D8-E34D-A6FD-FD81C8D07FCE}" destId="{619FAB18-CD88-134A-A572-66D09AF848EB}" srcOrd="1" destOrd="0" presId="urn:microsoft.com/office/officeart/2009/3/layout/HorizontalOrganizationChart"/>
    <dgm:cxn modelId="{908798CC-8673-7A4F-ACFA-AA0B77E61E66}" type="presOf" srcId="{DDBFFB2B-1A36-A944-9618-BD22113164A8}" destId="{691A7745-D3A3-C649-8A6C-3531122150FD}" srcOrd="1" destOrd="0" presId="urn:microsoft.com/office/officeart/2009/3/layout/HorizontalOrganizationChart"/>
    <dgm:cxn modelId="{2F8BD6CC-A055-D846-85CF-A49FFA24E0F0}" type="presOf" srcId="{688B576C-E7D3-9740-8BCF-910D36B9DAC1}" destId="{1C6F388E-CFF9-C041-AEA5-FC944C62EB07}" srcOrd="1" destOrd="0" presId="urn:microsoft.com/office/officeart/2009/3/layout/HorizontalOrganizationChart"/>
    <dgm:cxn modelId="{E33768CE-4841-BF4A-9F54-0D0F5C02D802}" srcId="{BFCE0A6E-1DEC-A540-BAF5-3B96DE5FC00D}" destId="{72303DCF-906E-F84B-9E3D-209BCE3879BD}" srcOrd="0" destOrd="0" parTransId="{BF7F8389-A65C-554A-95F5-9F5157D22145}" sibTransId="{BAD3C310-4C9A-7B4F-AF3D-203BA7DA4A6F}"/>
    <dgm:cxn modelId="{70CB42D1-14B9-8844-BF8E-9484E99CE20E}" type="presOf" srcId="{DDBFFB2B-1A36-A944-9618-BD22113164A8}" destId="{48F4C179-EE25-8A4C-8881-1A4299994003}" srcOrd="0" destOrd="0" presId="urn:microsoft.com/office/officeart/2009/3/layout/HorizontalOrganizationChart"/>
    <dgm:cxn modelId="{258C77D3-626B-A642-9594-B2F6AB3EACC6}" type="presOf" srcId="{75F3F6D3-8DEB-BC49-9857-DB59029C5B40}" destId="{FF126ABB-DC7B-2042-8340-FAA72DCF636E}" srcOrd="0" destOrd="0" presId="urn:microsoft.com/office/officeart/2009/3/layout/HorizontalOrganizationChart"/>
    <dgm:cxn modelId="{F3F7A9D4-6C79-8446-AF05-197B31756A1D}" type="presOf" srcId="{72303DCF-906E-F84B-9E3D-209BCE3879BD}" destId="{FE594CDD-04E0-3A44-9262-DA60F36C341A}" srcOrd="0" destOrd="0" presId="urn:microsoft.com/office/officeart/2009/3/layout/HorizontalOrganizationChart"/>
    <dgm:cxn modelId="{55724AD8-0765-EF49-B12C-E417FADCCB49}" type="presOf" srcId="{F441FD6C-42F4-CB43-BC7A-EDFB08036C80}" destId="{53BC2766-A6FA-B945-AD68-76EE287F89E7}" srcOrd="0" destOrd="0" presId="urn:microsoft.com/office/officeart/2009/3/layout/HorizontalOrganizationChart"/>
    <dgm:cxn modelId="{E8F5A4DC-37EB-C64D-BB27-42E74DC5C6D1}" srcId="{72303DCF-906E-F84B-9E3D-209BCE3879BD}" destId="{7E060E9A-6773-A145-B993-55B98AE2940F}" srcOrd="0" destOrd="0" parTransId="{9B1B83B2-FCB7-C148-8FD3-3890F17FDEE7}" sibTransId="{F9695CE9-BC91-7841-9E2B-A76DD080D2F0}"/>
    <dgm:cxn modelId="{545A4FF0-78DD-4B43-A217-DBF61DC9326B}" type="presOf" srcId="{71524D2A-5BEF-BD4A-902C-BE09E94F02A3}" destId="{F0121342-A72B-0E4F-869A-768FF99A9FFD}" srcOrd="0" destOrd="0" presId="urn:microsoft.com/office/officeart/2009/3/layout/HorizontalOrganizationChart"/>
    <dgm:cxn modelId="{F34164F6-E006-2942-8C22-D7C88722A467}" srcId="{688B576C-E7D3-9740-8BCF-910D36B9DAC1}" destId="{BFCE0A6E-1DEC-A540-BAF5-3B96DE5FC00D}" srcOrd="1" destOrd="0" parTransId="{79572C3D-C9D4-1345-AED6-3501D1B62B12}" sibTransId="{67B4B82C-02BD-D44E-80C0-0136FE0C3681}"/>
    <dgm:cxn modelId="{673DEDFA-12DB-0948-97E4-CB5DB89482A6}" type="presOf" srcId="{4C0969F9-0D67-3240-A0F2-60255B2E1BC7}" destId="{916CEEBC-59A6-9A4D-8667-B1E24D81E553}" srcOrd="0" destOrd="0" presId="urn:microsoft.com/office/officeart/2009/3/layout/HorizontalOrganizationChart"/>
    <dgm:cxn modelId="{B7772D82-7A7E-A946-8923-8C56EF1636B7}" type="presParOf" srcId="{FB893228-A07A-CD48-B290-1C7D39D31E00}" destId="{805F8EBE-582E-354A-BD79-4A89C18799DC}" srcOrd="0" destOrd="0" presId="urn:microsoft.com/office/officeart/2009/3/layout/HorizontalOrganizationChart"/>
    <dgm:cxn modelId="{A65421CE-F8F5-FE40-8C5F-FB0BECD5341D}" type="presParOf" srcId="{805F8EBE-582E-354A-BD79-4A89C18799DC}" destId="{BF77D759-A21B-BC41-8372-AE4FCB196E5F}" srcOrd="0" destOrd="0" presId="urn:microsoft.com/office/officeart/2009/3/layout/HorizontalOrganizationChart"/>
    <dgm:cxn modelId="{40FFC651-2560-7B4A-8FCC-520F79A93FAD}" type="presParOf" srcId="{BF77D759-A21B-BC41-8372-AE4FCB196E5F}" destId="{B99D0DA4-C05F-9444-8C6D-25250FE3A673}" srcOrd="0" destOrd="0" presId="urn:microsoft.com/office/officeart/2009/3/layout/HorizontalOrganizationChart"/>
    <dgm:cxn modelId="{8203E808-38F0-6841-A73E-CED82D177585}" type="presParOf" srcId="{BF77D759-A21B-BC41-8372-AE4FCB196E5F}" destId="{1C6F388E-CFF9-C041-AEA5-FC944C62EB07}" srcOrd="1" destOrd="0" presId="urn:microsoft.com/office/officeart/2009/3/layout/HorizontalOrganizationChart"/>
    <dgm:cxn modelId="{CDAA918C-FAC4-B948-B6DE-1B43B0E06DFC}" type="presParOf" srcId="{805F8EBE-582E-354A-BD79-4A89C18799DC}" destId="{C6EE16AF-5EBA-E140-82BF-EFE17F695BFF}" srcOrd="1" destOrd="0" presId="urn:microsoft.com/office/officeart/2009/3/layout/HorizontalOrganizationChart"/>
    <dgm:cxn modelId="{7CA319E4-BF10-8E4D-B468-EF2373879F11}" type="presParOf" srcId="{C6EE16AF-5EBA-E140-82BF-EFE17F695BFF}" destId="{8359A36D-AC32-0742-89E1-91DCC1EC4BED}" srcOrd="0" destOrd="0" presId="urn:microsoft.com/office/officeart/2009/3/layout/HorizontalOrganizationChart"/>
    <dgm:cxn modelId="{E07F2101-9AB3-1D42-9FAC-CEE815355624}" type="presParOf" srcId="{C6EE16AF-5EBA-E140-82BF-EFE17F695BFF}" destId="{5469BE2A-31E6-AC4E-8B4A-BFC4BD5509C2}" srcOrd="1" destOrd="0" presId="urn:microsoft.com/office/officeart/2009/3/layout/HorizontalOrganizationChart"/>
    <dgm:cxn modelId="{5EB7DB7F-13FA-D748-9766-10D875446A94}" type="presParOf" srcId="{5469BE2A-31E6-AC4E-8B4A-BFC4BD5509C2}" destId="{E51B37B4-8E1B-A548-9007-62AF52B385A8}" srcOrd="0" destOrd="0" presId="urn:microsoft.com/office/officeart/2009/3/layout/HorizontalOrganizationChart"/>
    <dgm:cxn modelId="{91924C0D-CBC7-844D-92DA-F10ACA89E84A}" type="presParOf" srcId="{E51B37B4-8E1B-A548-9007-62AF52B385A8}" destId="{285B5D3F-1CCF-3048-BE6B-60E88E4BF0FB}" srcOrd="0" destOrd="0" presId="urn:microsoft.com/office/officeart/2009/3/layout/HorizontalOrganizationChart"/>
    <dgm:cxn modelId="{41A2A3BC-3F83-5B48-BD14-AF13EFD8BB91}" type="presParOf" srcId="{E51B37B4-8E1B-A548-9007-62AF52B385A8}" destId="{619FAB18-CD88-134A-A572-66D09AF848EB}" srcOrd="1" destOrd="0" presId="urn:microsoft.com/office/officeart/2009/3/layout/HorizontalOrganizationChart"/>
    <dgm:cxn modelId="{C31A89B0-4081-4243-A720-1406F21638C0}" type="presParOf" srcId="{5469BE2A-31E6-AC4E-8B4A-BFC4BD5509C2}" destId="{B277FBA6-F3C3-8843-8BEB-5EB396A5455D}" srcOrd="1" destOrd="0" presId="urn:microsoft.com/office/officeart/2009/3/layout/HorizontalOrganizationChart"/>
    <dgm:cxn modelId="{A7A5E71F-AA50-0C47-9EC1-3F1B062E509A}" type="presParOf" srcId="{B277FBA6-F3C3-8843-8BEB-5EB396A5455D}" destId="{F0121342-A72B-0E4F-869A-768FF99A9FFD}" srcOrd="0" destOrd="0" presId="urn:microsoft.com/office/officeart/2009/3/layout/HorizontalOrganizationChart"/>
    <dgm:cxn modelId="{CE9C3F40-6A5F-9C4C-9C4A-2EA46C0B09B7}" type="presParOf" srcId="{B277FBA6-F3C3-8843-8BEB-5EB396A5455D}" destId="{0F32AC77-F0C9-954C-B6CE-13DC000B41F5}" srcOrd="1" destOrd="0" presId="urn:microsoft.com/office/officeart/2009/3/layout/HorizontalOrganizationChart"/>
    <dgm:cxn modelId="{7F99ED97-EE9F-1F4D-AB2B-A5B25905FDA7}" type="presParOf" srcId="{0F32AC77-F0C9-954C-B6CE-13DC000B41F5}" destId="{66B9C58A-9199-7A40-B619-018A4631E7A8}" srcOrd="0" destOrd="0" presId="urn:microsoft.com/office/officeart/2009/3/layout/HorizontalOrganizationChart"/>
    <dgm:cxn modelId="{E9E5894B-CCEB-4142-AEC4-8D9358EC34C2}" type="presParOf" srcId="{66B9C58A-9199-7A40-B619-018A4631E7A8}" destId="{3F8319A1-A11D-9443-B882-9BCDC8AE2FA8}" srcOrd="0" destOrd="0" presId="urn:microsoft.com/office/officeart/2009/3/layout/HorizontalOrganizationChart"/>
    <dgm:cxn modelId="{38889CFB-EE7B-F44D-8957-24671729086D}" type="presParOf" srcId="{66B9C58A-9199-7A40-B619-018A4631E7A8}" destId="{2E39DFA1-FC2D-0B4A-B781-A2E0E6528D64}" srcOrd="1" destOrd="0" presId="urn:microsoft.com/office/officeart/2009/3/layout/HorizontalOrganizationChart"/>
    <dgm:cxn modelId="{D987AF01-8AB0-4540-971C-B878909A56CB}" type="presParOf" srcId="{0F32AC77-F0C9-954C-B6CE-13DC000B41F5}" destId="{ABE41DC5-561E-8A41-B41E-1AAE2EF55F34}" srcOrd="1" destOrd="0" presId="urn:microsoft.com/office/officeart/2009/3/layout/HorizontalOrganizationChart"/>
    <dgm:cxn modelId="{5CC1F4AA-AE79-584B-842F-C1BA7A2A0F81}" type="presParOf" srcId="{0F32AC77-F0C9-954C-B6CE-13DC000B41F5}" destId="{008DCB7E-1F5C-4344-995C-895BF4D073AC}" srcOrd="2" destOrd="0" presId="urn:microsoft.com/office/officeart/2009/3/layout/HorizontalOrganizationChart"/>
    <dgm:cxn modelId="{C62AF39D-8A72-3247-BF78-ECE797E0EDF3}" type="presParOf" srcId="{B277FBA6-F3C3-8843-8BEB-5EB396A5455D}" destId="{94E31020-3C31-B54E-9D77-8815D8A0567A}" srcOrd="2" destOrd="0" presId="urn:microsoft.com/office/officeart/2009/3/layout/HorizontalOrganizationChart"/>
    <dgm:cxn modelId="{F34DBDC6-CA0A-004C-BB5C-CBFED2F1B506}" type="presParOf" srcId="{B277FBA6-F3C3-8843-8BEB-5EB396A5455D}" destId="{B9D99580-864F-5E45-9632-93F80B928A1B}" srcOrd="3" destOrd="0" presId="urn:microsoft.com/office/officeart/2009/3/layout/HorizontalOrganizationChart"/>
    <dgm:cxn modelId="{06F9478A-C32F-4546-A3D3-1AE57ABD480E}" type="presParOf" srcId="{B9D99580-864F-5E45-9632-93F80B928A1B}" destId="{355BDC76-71CE-4849-A8B0-F7E0E3682A0B}" srcOrd="0" destOrd="0" presId="urn:microsoft.com/office/officeart/2009/3/layout/HorizontalOrganizationChart"/>
    <dgm:cxn modelId="{AAD582F1-6F75-FB48-86C6-D6BDB99A662F}" type="presParOf" srcId="{355BDC76-71CE-4849-A8B0-F7E0E3682A0B}" destId="{9D4538FE-26CC-B849-8E74-B20619E0259C}" srcOrd="0" destOrd="0" presId="urn:microsoft.com/office/officeart/2009/3/layout/HorizontalOrganizationChart"/>
    <dgm:cxn modelId="{BB62026F-C6F7-2145-AFB0-624FB911F650}" type="presParOf" srcId="{355BDC76-71CE-4849-A8B0-F7E0E3682A0B}" destId="{BBD3BB69-B615-4B47-A8F0-5CDC1822886B}" srcOrd="1" destOrd="0" presId="urn:microsoft.com/office/officeart/2009/3/layout/HorizontalOrganizationChart"/>
    <dgm:cxn modelId="{C0DBB7CD-588D-6B41-BB48-FBC0C56CF67D}" type="presParOf" srcId="{B9D99580-864F-5E45-9632-93F80B928A1B}" destId="{4C6F18A2-2DCA-AC48-85ED-61A8890CA5DD}" srcOrd="1" destOrd="0" presId="urn:microsoft.com/office/officeart/2009/3/layout/HorizontalOrganizationChart"/>
    <dgm:cxn modelId="{145E62C7-CC74-FB42-A896-4F7D5D3A3163}" type="presParOf" srcId="{B9D99580-864F-5E45-9632-93F80B928A1B}" destId="{3C591748-2ECD-CF41-9160-48282AA2F981}" srcOrd="2" destOrd="0" presId="urn:microsoft.com/office/officeart/2009/3/layout/HorizontalOrganizationChart"/>
    <dgm:cxn modelId="{6CA5933A-7484-E94F-8D84-A6F0FD4148F7}" type="presParOf" srcId="{B277FBA6-F3C3-8843-8BEB-5EB396A5455D}" destId="{53BC2766-A6FA-B945-AD68-76EE287F89E7}" srcOrd="4" destOrd="0" presId="urn:microsoft.com/office/officeart/2009/3/layout/HorizontalOrganizationChart"/>
    <dgm:cxn modelId="{24DC86A8-A1EC-EF46-853B-16816897879C}" type="presParOf" srcId="{B277FBA6-F3C3-8843-8BEB-5EB396A5455D}" destId="{3158892E-5E47-A54F-9241-437807AA2111}" srcOrd="5" destOrd="0" presId="urn:microsoft.com/office/officeart/2009/3/layout/HorizontalOrganizationChart"/>
    <dgm:cxn modelId="{F11C8E29-B3A0-6946-A7DA-A31A169EAEE5}" type="presParOf" srcId="{3158892E-5E47-A54F-9241-437807AA2111}" destId="{EB88C1FC-BCC2-2240-8F2B-82F113B3A5FC}" srcOrd="0" destOrd="0" presId="urn:microsoft.com/office/officeart/2009/3/layout/HorizontalOrganizationChart"/>
    <dgm:cxn modelId="{35C6844B-4265-6941-91BB-816899D9A7D0}" type="presParOf" srcId="{EB88C1FC-BCC2-2240-8F2B-82F113B3A5FC}" destId="{48F4C179-EE25-8A4C-8881-1A4299994003}" srcOrd="0" destOrd="0" presId="urn:microsoft.com/office/officeart/2009/3/layout/HorizontalOrganizationChart"/>
    <dgm:cxn modelId="{07276990-5935-3044-917B-C453BC583AC9}" type="presParOf" srcId="{EB88C1FC-BCC2-2240-8F2B-82F113B3A5FC}" destId="{691A7745-D3A3-C649-8A6C-3531122150FD}" srcOrd="1" destOrd="0" presId="urn:microsoft.com/office/officeart/2009/3/layout/HorizontalOrganizationChart"/>
    <dgm:cxn modelId="{A145E7D3-A00C-D64F-BDC7-B9CE324211C5}" type="presParOf" srcId="{3158892E-5E47-A54F-9241-437807AA2111}" destId="{DA11A938-7EB0-7D4B-86D7-FEB2CA0AD04D}" srcOrd="1" destOrd="0" presId="urn:microsoft.com/office/officeart/2009/3/layout/HorizontalOrganizationChart"/>
    <dgm:cxn modelId="{5797D0FA-FF4F-7F4C-BC1A-2DBA03C34FDB}" type="presParOf" srcId="{3158892E-5E47-A54F-9241-437807AA2111}" destId="{038277F9-E2FF-BE46-98AB-1036C4B135CA}" srcOrd="2" destOrd="0" presId="urn:microsoft.com/office/officeart/2009/3/layout/HorizontalOrganizationChart"/>
    <dgm:cxn modelId="{B63FE82C-1E03-4E4E-9AD0-20C6B95847EF}" type="presParOf" srcId="{5469BE2A-31E6-AC4E-8B4A-BFC4BD5509C2}" destId="{D8ABBF99-F7FC-A140-842F-D8FC0875C63B}" srcOrd="2" destOrd="0" presId="urn:microsoft.com/office/officeart/2009/3/layout/HorizontalOrganizationChart"/>
    <dgm:cxn modelId="{044081CF-0376-A44F-9861-B116E96C31E9}" type="presParOf" srcId="{C6EE16AF-5EBA-E140-82BF-EFE17F695BFF}" destId="{AEC33CD8-BF97-F14F-866B-6C7C301AF2AB}" srcOrd="2" destOrd="0" presId="urn:microsoft.com/office/officeart/2009/3/layout/HorizontalOrganizationChart"/>
    <dgm:cxn modelId="{92E5B1F7-5BD0-5A4D-83CB-296F6AD21CF7}" type="presParOf" srcId="{C6EE16AF-5EBA-E140-82BF-EFE17F695BFF}" destId="{7F10FB6F-7D32-7D49-8BB4-BCC850409F12}" srcOrd="3" destOrd="0" presId="urn:microsoft.com/office/officeart/2009/3/layout/HorizontalOrganizationChart"/>
    <dgm:cxn modelId="{2BE7459C-0E72-9640-AE64-1609240D1C18}" type="presParOf" srcId="{7F10FB6F-7D32-7D49-8BB4-BCC850409F12}" destId="{CC322204-A66B-F14A-A6AF-F8417FFF3D64}" srcOrd="0" destOrd="0" presId="urn:microsoft.com/office/officeart/2009/3/layout/HorizontalOrganizationChart"/>
    <dgm:cxn modelId="{8DD8D38C-384D-0A44-B19C-5C19F2953D0E}" type="presParOf" srcId="{CC322204-A66B-F14A-A6AF-F8417FFF3D64}" destId="{342B2CB1-4D54-6F41-AFBC-2DE47A179A7F}" srcOrd="0" destOrd="0" presId="urn:microsoft.com/office/officeart/2009/3/layout/HorizontalOrganizationChart"/>
    <dgm:cxn modelId="{081952DF-7B0E-1A46-988A-65549674F3D7}" type="presParOf" srcId="{CC322204-A66B-F14A-A6AF-F8417FFF3D64}" destId="{FF2FEB33-5E14-F247-BDDA-E51A86B2FE7C}" srcOrd="1" destOrd="0" presId="urn:microsoft.com/office/officeart/2009/3/layout/HorizontalOrganizationChart"/>
    <dgm:cxn modelId="{FCFEB4FA-9574-5345-8F58-381F1752415B}" type="presParOf" srcId="{7F10FB6F-7D32-7D49-8BB4-BCC850409F12}" destId="{27286B68-C737-E94C-A7EC-F243EBD994FC}" srcOrd="1" destOrd="0" presId="urn:microsoft.com/office/officeart/2009/3/layout/HorizontalOrganizationChart"/>
    <dgm:cxn modelId="{0D1CCFB0-B326-B74B-B90E-6BF5FE897638}" type="presParOf" srcId="{27286B68-C737-E94C-A7EC-F243EBD994FC}" destId="{228C6C2E-7D72-A840-8DEC-E0F641A818C5}" srcOrd="0" destOrd="0" presId="urn:microsoft.com/office/officeart/2009/3/layout/HorizontalOrganizationChart"/>
    <dgm:cxn modelId="{ED28B42C-6D85-0E45-AC62-959CB9984B3E}" type="presParOf" srcId="{27286B68-C737-E94C-A7EC-F243EBD994FC}" destId="{D7F045F6-E406-8543-85A1-20B088104093}" srcOrd="1" destOrd="0" presId="urn:microsoft.com/office/officeart/2009/3/layout/HorizontalOrganizationChart"/>
    <dgm:cxn modelId="{D1BC8F4A-77F4-BF4B-AADB-09F7F9D7E700}" type="presParOf" srcId="{D7F045F6-E406-8543-85A1-20B088104093}" destId="{2B621FB4-420B-4E48-BE72-33E32AF815B9}" srcOrd="0" destOrd="0" presId="urn:microsoft.com/office/officeart/2009/3/layout/HorizontalOrganizationChart"/>
    <dgm:cxn modelId="{7EADD497-8744-1D42-827D-01BBE2FEA6A4}" type="presParOf" srcId="{2B621FB4-420B-4E48-BE72-33E32AF815B9}" destId="{FE594CDD-04E0-3A44-9262-DA60F36C341A}" srcOrd="0" destOrd="0" presId="urn:microsoft.com/office/officeart/2009/3/layout/HorizontalOrganizationChart"/>
    <dgm:cxn modelId="{C91213B1-DB9E-414C-A8A9-F1391B60774C}" type="presParOf" srcId="{2B621FB4-420B-4E48-BE72-33E32AF815B9}" destId="{C1208659-DB00-4A4C-A97E-A7B00DD04BD4}" srcOrd="1" destOrd="0" presId="urn:microsoft.com/office/officeart/2009/3/layout/HorizontalOrganizationChart"/>
    <dgm:cxn modelId="{6C91A75B-A592-164B-8DD1-CBDF10BAF1F9}" type="presParOf" srcId="{D7F045F6-E406-8543-85A1-20B088104093}" destId="{FA743092-85B9-EC40-9B2E-C7FFD52A9477}" srcOrd="1" destOrd="0" presId="urn:microsoft.com/office/officeart/2009/3/layout/HorizontalOrganizationChart"/>
    <dgm:cxn modelId="{BFCA294C-2AD8-4F48-A233-11D8E4F0F392}" type="presParOf" srcId="{FA743092-85B9-EC40-9B2E-C7FFD52A9477}" destId="{8B1D018D-1347-244A-B1D2-C4F664629776}" srcOrd="0" destOrd="0" presId="urn:microsoft.com/office/officeart/2009/3/layout/HorizontalOrganizationChart"/>
    <dgm:cxn modelId="{3A9B0287-0EA5-E746-92F7-C5F2FCFE777B}" type="presParOf" srcId="{FA743092-85B9-EC40-9B2E-C7FFD52A9477}" destId="{225F023C-8D21-D547-98F5-2A7BCB223FE6}" srcOrd="1" destOrd="0" presId="urn:microsoft.com/office/officeart/2009/3/layout/HorizontalOrganizationChart"/>
    <dgm:cxn modelId="{A306C862-238A-5E48-BB6B-4AF2F56F7A38}" type="presParOf" srcId="{225F023C-8D21-D547-98F5-2A7BCB223FE6}" destId="{FC021850-C2B2-8949-A483-18B011495905}" srcOrd="0" destOrd="0" presId="urn:microsoft.com/office/officeart/2009/3/layout/HorizontalOrganizationChart"/>
    <dgm:cxn modelId="{431F2987-CE59-7D47-8E77-D0BB0717BA60}" type="presParOf" srcId="{FC021850-C2B2-8949-A483-18B011495905}" destId="{B76241BB-66CF-FD40-A2CF-39524D2DFFDE}" srcOrd="0" destOrd="0" presId="urn:microsoft.com/office/officeart/2009/3/layout/HorizontalOrganizationChart"/>
    <dgm:cxn modelId="{9EF92C30-732D-4440-B2AE-567B6686E6ED}" type="presParOf" srcId="{FC021850-C2B2-8949-A483-18B011495905}" destId="{022B5430-A586-BB4A-BAB2-3DB1F7B4BB24}" srcOrd="1" destOrd="0" presId="urn:microsoft.com/office/officeart/2009/3/layout/HorizontalOrganizationChart"/>
    <dgm:cxn modelId="{938747D6-5D21-0945-A2E8-BC4F7049631D}" type="presParOf" srcId="{225F023C-8D21-D547-98F5-2A7BCB223FE6}" destId="{06039D64-60F1-B449-8B26-2994E3F7927B}" srcOrd="1" destOrd="0" presId="urn:microsoft.com/office/officeart/2009/3/layout/HorizontalOrganizationChart"/>
    <dgm:cxn modelId="{C117CD2E-CF27-604A-A0FB-0C400C5A5363}" type="presParOf" srcId="{225F023C-8D21-D547-98F5-2A7BCB223FE6}" destId="{57B42813-3920-A74D-A8AD-5B7C4BA3EBB3}" srcOrd="2" destOrd="0" presId="urn:microsoft.com/office/officeart/2009/3/layout/HorizontalOrganizationChart"/>
    <dgm:cxn modelId="{68C48099-380E-EB4E-9986-439346A5041F}" type="presParOf" srcId="{FA743092-85B9-EC40-9B2E-C7FFD52A9477}" destId="{FF126ABB-DC7B-2042-8340-FAA72DCF636E}" srcOrd="2" destOrd="0" presId="urn:microsoft.com/office/officeart/2009/3/layout/HorizontalOrganizationChart"/>
    <dgm:cxn modelId="{3A8234E1-70A1-B442-B2C1-C3960C215CD9}" type="presParOf" srcId="{FA743092-85B9-EC40-9B2E-C7FFD52A9477}" destId="{02B6EB6E-8ED7-9044-A2BE-EAB349EE8FB8}" srcOrd="3" destOrd="0" presId="urn:microsoft.com/office/officeart/2009/3/layout/HorizontalOrganizationChart"/>
    <dgm:cxn modelId="{3198A742-7727-824E-9CEB-D1F91084CA70}" type="presParOf" srcId="{02B6EB6E-8ED7-9044-A2BE-EAB349EE8FB8}" destId="{1E2263AB-F52E-3342-9025-E439187B058F}" srcOrd="0" destOrd="0" presId="urn:microsoft.com/office/officeart/2009/3/layout/HorizontalOrganizationChart"/>
    <dgm:cxn modelId="{D38A2907-BC9F-6843-A363-74527ACAA772}" type="presParOf" srcId="{1E2263AB-F52E-3342-9025-E439187B058F}" destId="{916CEEBC-59A6-9A4D-8667-B1E24D81E553}" srcOrd="0" destOrd="0" presId="urn:microsoft.com/office/officeart/2009/3/layout/HorizontalOrganizationChart"/>
    <dgm:cxn modelId="{43D8D657-157B-DB4E-A8EF-2A909807C29D}" type="presParOf" srcId="{1E2263AB-F52E-3342-9025-E439187B058F}" destId="{92BECAF3-F90A-FE40-A2FD-481243311CAA}" srcOrd="1" destOrd="0" presId="urn:microsoft.com/office/officeart/2009/3/layout/HorizontalOrganizationChart"/>
    <dgm:cxn modelId="{AAA939D2-F940-A947-A359-ED46FE5A2862}" type="presParOf" srcId="{02B6EB6E-8ED7-9044-A2BE-EAB349EE8FB8}" destId="{2137073E-2D56-9A41-A8BF-153E953779F5}" srcOrd="1" destOrd="0" presId="urn:microsoft.com/office/officeart/2009/3/layout/HorizontalOrganizationChart"/>
    <dgm:cxn modelId="{3992D113-5622-2A4C-BF52-9E3C2A50D3F7}" type="presParOf" srcId="{02B6EB6E-8ED7-9044-A2BE-EAB349EE8FB8}" destId="{54CA9A50-9276-044E-AC42-C344A858A640}" srcOrd="2" destOrd="0" presId="urn:microsoft.com/office/officeart/2009/3/layout/HorizontalOrganizationChart"/>
    <dgm:cxn modelId="{2BA21BCE-3ABA-AB48-A22A-597FDEE23422}" type="presParOf" srcId="{D7F045F6-E406-8543-85A1-20B088104093}" destId="{E7D81130-9D65-5B48-88E0-0DEBB3ECF059}" srcOrd="2" destOrd="0" presId="urn:microsoft.com/office/officeart/2009/3/layout/HorizontalOrganizationChart"/>
    <dgm:cxn modelId="{18950063-0BFC-3840-9501-1DA1F6815D44}" type="presParOf" srcId="{27286B68-C737-E94C-A7EC-F243EBD994FC}" destId="{D4BB348D-BDF2-CD43-9486-76EFF1F7592B}" srcOrd="2" destOrd="0" presId="urn:microsoft.com/office/officeart/2009/3/layout/HorizontalOrganizationChart"/>
    <dgm:cxn modelId="{0A2FF672-4595-B94F-8215-6B0E4BFA4748}" type="presParOf" srcId="{27286B68-C737-E94C-A7EC-F243EBD994FC}" destId="{0718C03E-B42F-8546-9E79-0A6A54124C16}" srcOrd="3" destOrd="0" presId="urn:microsoft.com/office/officeart/2009/3/layout/HorizontalOrganizationChart"/>
    <dgm:cxn modelId="{05B1D4F6-E072-2C4F-9970-F69814905436}" type="presParOf" srcId="{0718C03E-B42F-8546-9E79-0A6A54124C16}" destId="{89D8C996-FE10-2044-BB19-87C22DB2BE46}" srcOrd="0" destOrd="0" presId="urn:microsoft.com/office/officeart/2009/3/layout/HorizontalOrganizationChart"/>
    <dgm:cxn modelId="{AABF2E0D-6394-F64F-8F9E-CE510477D02C}" type="presParOf" srcId="{89D8C996-FE10-2044-BB19-87C22DB2BE46}" destId="{7D2B1965-0E1D-BB4A-8880-2C3953CA2A9F}" srcOrd="0" destOrd="0" presId="urn:microsoft.com/office/officeart/2009/3/layout/HorizontalOrganizationChart"/>
    <dgm:cxn modelId="{3A33E262-8EC0-4D41-861C-8C2760DACDC0}" type="presParOf" srcId="{89D8C996-FE10-2044-BB19-87C22DB2BE46}" destId="{02B4341B-C015-EC4C-BCA8-07B3E61F6656}" srcOrd="1" destOrd="0" presId="urn:microsoft.com/office/officeart/2009/3/layout/HorizontalOrganizationChart"/>
    <dgm:cxn modelId="{839BE388-5350-2643-8409-52C660F1AA8C}" type="presParOf" srcId="{0718C03E-B42F-8546-9E79-0A6A54124C16}" destId="{8E140B39-E393-7848-B5B0-61D595F26679}" srcOrd="1" destOrd="0" presId="urn:microsoft.com/office/officeart/2009/3/layout/HorizontalOrganizationChart"/>
    <dgm:cxn modelId="{2A352E47-46F9-454D-A71F-160CA13E6C3D}" type="presParOf" srcId="{0718C03E-B42F-8546-9E79-0A6A54124C16}" destId="{DB23D0F9-055B-C144-9427-71D77A9879C4}" srcOrd="2" destOrd="0" presId="urn:microsoft.com/office/officeart/2009/3/layout/HorizontalOrganizationChart"/>
    <dgm:cxn modelId="{79846999-EA23-4246-A667-7AAE49E6FA9D}" type="presParOf" srcId="{7F10FB6F-7D32-7D49-8BB4-BCC850409F12}" destId="{79D63969-6B48-D542-9C0A-7C79DC2A3848}" srcOrd="2" destOrd="0" presId="urn:microsoft.com/office/officeart/2009/3/layout/HorizontalOrganizationChart"/>
    <dgm:cxn modelId="{A92D69FB-151E-CC43-B838-AFF17E8D5DBB}" type="presParOf" srcId="{805F8EBE-582E-354A-BD79-4A89C18799DC}" destId="{7BCFD394-3AB3-8641-8F46-09EF34BD4550}" srcOrd="2" destOrd="0" presId="urn:microsoft.com/office/officeart/2009/3/layout/HorizontalOrganizationChar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C74C713-039F-4C2D-80DA-CDBBAD8F65AE}" type="doc">
      <dgm:prSet loTypeId="urn:microsoft.com/office/officeart/2005/8/layout/StepDownProcess#1" loCatId="process" qsTypeId="urn:microsoft.com/office/officeart/2005/8/quickstyle/simple1#1" qsCatId="simple" csTypeId="urn:microsoft.com/office/officeart/2005/8/colors/accent1_2#1" csCatId="accent1" phldr="1"/>
      <dgm:spPr/>
      <dgm:t>
        <a:bodyPr/>
        <a:lstStyle/>
        <a:p>
          <a:endParaRPr lang="en-US"/>
        </a:p>
      </dgm:t>
    </dgm:pt>
    <dgm:pt modelId="{BCFD5B7F-4E61-449E-B70E-A19814C3C1FA}">
      <dgm:prSet phldrT="[Text]" phldr="0" custT="1"/>
      <dgm:spPr>
        <a:solidFill>
          <a:schemeClr val="accent3">
            <a:lumMod val="75000"/>
          </a:schemeClr>
        </a:solidFill>
      </dgm:spPr>
      <dgm:t>
        <a:bodyPr vert="horz" wrap="square"/>
        <a:lstStyle/>
        <a:p>
          <a:pPr>
            <a:lnSpc>
              <a:spcPct val="100000"/>
            </a:lnSpc>
            <a:spcBef>
              <a:spcPct val="0"/>
            </a:spcBef>
            <a:spcAft>
              <a:spcPct val="35000"/>
            </a:spcAft>
          </a:pPr>
          <a:r>
            <a:rPr lang="en-US" sz="2000" b="1" i="0" dirty="0" err="1">
              <a:latin typeface="Arial Narrow" panose="020B0604020202020204" pitchFamily="34" charset="0"/>
              <a:cs typeface="Arial Narrow" panose="020B0604020202020204" pitchFamily="34" charset="0"/>
            </a:rPr>
            <a:t>Sự</a:t>
          </a:r>
          <a:r>
            <a:rPr lang="en-US" sz="2000" b="1" i="0" dirty="0">
              <a:latin typeface="Arial Narrow" panose="020B0604020202020204" pitchFamily="34" charset="0"/>
              <a:cs typeface="Arial Narrow" panose="020B0604020202020204" pitchFamily="34" charset="0"/>
            </a:rPr>
            <a:t> </a:t>
          </a:r>
          <a:r>
            <a:rPr lang="en-US" sz="2000" b="1" i="0" dirty="0" err="1">
              <a:latin typeface="Arial Narrow" panose="020B0604020202020204" pitchFamily="34" charset="0"/>
              <a:cs typeface="Arial Narrow" panose="020B0604020202020204" pitchFamily="34" charset="0"/>
            </a:rPr>
            <a:t>kiện</a:t>
          </a:r>
          <a:r>
            <a:rPr lang="en-US" sz="2000" b="1" i="0" dirty="0">
              <a:latin typeface="Arial Narrow" panose="020B0604020202020204" pitchFamily="34" charset="0"/>
              <a:cs typeface="Arial Narrow" panose="020B0604020202020204" pitchFamily="34" charset="0"/>
            </a:rPr>
            <a:t> </a:t>
          </a:r>
          <a:r>
            <a:rPr lang="en-US" sz="2000" b="1" i="0" dirty="0" err="1">
              <a:latin typeface="Arial Narrow" panose="020B0604020202020204" pitchFamily="34" charset="0"/>
              <a:cs typeface="Arial Narrow" panose="020B0604020202020204" pitchFamily="34" charset="0"/>
            </a:rPr>
            <a:t>thực</a:t>
          </a:r>
          <a:r>
            <a:rPr lang="en-US" sz="2000" b="1" i="0" dirty="0">
              <a:latin typeface="Arial Narrow" panose="020B0604020202020204" pitchFamily="34" charset="0"/>
              <a:cs typeface="Arial Narrow" panose="020B0604020202020204" pitchFamily="34" charset="0"/>
            </a:rPr>
            <a:t> </a:t>
          </a:r>
          <a:r>
            <a:rPr lang="en-US" sz="2000" b="1" i="0" dirty="0" err="1">
              <a:latin typeface="Arial Narrow" panose="020B0604020202020204" pitchFamily="34" charset="0"/>
              <a:cs typeface="Arial Narrow" panose="020B0604020202020204" pitchFamily="34" charset="0"/>
            </a:rPr>
            <a:t>tế</a:t>
          </a:r>
        </a:p>
      </dgm:t>
    </dgm:pt>
    <dgm:pt modelId="{D5453BB4-13AA-448A-9BF4-BBD75447D26F}" type="parTrans" cxnId="{BCEA6698-B2CF-4D85-BE85-CEE9AC242E35}">
      <dgm:prSet/>
      <dgm:spPr/>
      <dgm:t>
        <a:bodyPr/>
        <a:lstStyle/>
        <a:p>
          <a:endParaRPr lang="en-US">
            <a:latin typeface="Titillium Web"/>
          </a:endParaRPr>
        </a:p>
      </dgm:t>
    </dgm:pt>
    <dgm:pt modelId="{822E8637-163A-4551-9D51-371E64EA1D1F}" type="sibTrans" cxnId="{BCEA6698-B2CF-4D85-BE85-CEE9AC242E35}">
      <dgm:prSet/>
      <dgm:spPr/>
      <dgm:t>
        <a:bodyPr/>
        <a:lstStyle/>
        <a:p>
          <a:endParaRPr lang="en-US">
            <a:latin typeface="Titillium Web"/>
          </a:endParaRPr>
        </a:p>
      </dgm:t>
    </dgm:pt>
    <dgm:pt modelId="{FBBDE451-6A40-4418-B204-FA9DB8DFDE42}">
      <dgm:prSet phldrT="[Text]" phldr="0" custT="1"/>
      <dgm:spPr>
        <a:solidFill>
          <a:schemeClr val="accent2">
            <a:lumMod val="75000"/>
          </a:schemeClr>
        </a:solidFill>
      </dgm:spPr>
      <dgm:t>
        <a:bodyPr vert="horz" wrap="square"/>
        <a:lstStyle/>
        <a:p>
          <a:pPr eaLnBrk="1" fontAlgn="auto" latinLnBrk="0" hangingPunct="1">
            <a:lnSpc>
              <a:spcPct val="100000"/>
            </a:lnSpc>
            <a:spcBef>
              <a:spcPct val="0"/>
            </a:spcBef>
            <a:spcAft>
              <a:spcPts val="0"/>
            </a:spcAft>
          </a:pPr>
          <a:r>
            <a:rPr lang="en-US" sz="3200" b="1" i="0" dirty="0">
              <a:latin typeface="Arial Narrow" panose="020B0604020202020204" pitchFamily="34" charset="0"/>
              <a:cs typeface="Arial Narrow" panose="020B0604020202020204" pitchFamily="34" charset="0"/>
            </a:rPr>
            <a:t>- </a:t>
          </a:r>
          <a:r>
            <a:rPr lang="en-US" sz="2000" b="1" i="0" dirty="0" err="1">
              <a:latin typeface="Arial Narrow" panose="020B0604020202020204" pitchFamily="34" charset="0"/>
              <a:cs typeface="Arial Narrow" panose="020B0604020202020204" pitchFamily="34" charset="0"/>
            </a:rPr>
            <a:t>Xuất</a:t>
          </a:r>
          <a:r>
            <a:rPr lang="en-US" sz="2000" b="1" i="0" dirty="0">
              <a:latin typeface="Arial Narrow" panose="020B0604020202020204" pitchFamily="34" charset="0"/>
              <a:cs typeface="Arial Narrow" panose="020B0604020202020204" pitchFamily="34" charset="0"/>
            </a:rPr>
            <a:t> </a:t>
          </a:r>
          <a:r>
            <a:rPr lang="en-US" sz="2000" b="1" i="0" dirty="0" err="1">
              <a:latin typeface="Arial Narrow" panose="020B0604020202020204" pitchFamily="34" charset="0"/>
              <a:cs typeface="Arial Narrow" panose="020B0604020202020204" pitchFamily="34" charset="0"/>
            </a:rPr>
            <a:t>hiện</a:t>
          </a:r>
          <a:r>
            <a:rPr lang="en-US" sz="2000" b="1" i="0" dirty="0">
              <a:latin typeface="Arial Narrow" panose="020B0604020202020204" pitchFamily="34" charset="0"/>
              <a:cs typeface="Arial Narrow" panose="020B0604020202020204" pitchFamily="34" charset="0"/>
            </a:rPr>
            <a:t> </a:t>
          </a:r>
        </a:p>
        <a:p>
          <a:pPr eaLnBrk="1" fontAlgn="auto" latinLnBrk="0" hangingPunct="1">
            <a:lnSpc>
              <a:spcPct val="100000"/>
            </a:lnSpc>
            <a:spcBef>
              <a:spcPct val="0"/>
            </a:spcBef>
            <a:spcAft>
              <a:spcPts val="0"/>
            </a:spcAft>
          </a:pPr>
          <a:r>
            <a:rPr lang="en-US" sz="2000" b="1" i="0" dirty="0">
              <a:latin typeface="Arial Narrow" panose="020B0604020202020204" pitchFamily="34" charset="0"/>
              <a:cs typeface="Arial Narrow" panose="020B0604020202020204" pitchFamily="34" charset="0"/>
            </a:rPr>
            <a:t>- </a:t>
          </a:r>
          <a:r>
            <a:rPr lang="en-US" sz="2000" b="1" i="0" dirty="0" err="1">
              <a:latin typeface="Arial Narrow" panose="020B0604020202020204" pitchFamily="34" charset="0"/>
              <a:cs typeface="Arial Narrow" panose="020B0604020202020204" pitchFamily="34" charset="0"/>
            </a:rPr>
            <a:t>Biến</a:t>
          </a:r>
          <a:r>
            <a:rPr lang="en-US" sz="2000" b="1" i="0" dirty="0">
              <a:latin typeface="Arial Narrow" panose="020B0604020202020204" pitchFamily="34" charset="0"/>
              <a:cs typeface="Arial Narrow" panose="020B0604020202020204" pitchFamily="34" charset="0"/>
            </a:rPr>
            <a:t> </a:t>
          </a:r>
          <a:r>
            <a:rPr lang="en-US" sz="2000" b="1" i="0" dirty="0" err="1">
              <a:latin typeface="Arial Narrow" panose="020B0604020202020204" pitchFamily="34" charset="0"/>
              <a:cs typeface="Arial Narrow" panose="020B0604020202020204" pitchFamily="34" charset="0"/>
            </a:rPr>
            <a:t>mất</a:t>
          </a:r>
          <a:endParaRPr lang="en-US" sz="2000" b="1" i="0" dirty="0">
            <a:latin typeface="Arial Narrow" panose="020B0604020202020204" pitchFamily="34" charset="0"/>
            <a:cs typeface="Arial Narrow" panose="020B0604020202020204" pitchFamily="34" charset="0"/>
          </a:endParaRPr>
        </a:p>
      </dgm:t>
    </dgm:pt>
    <dgm:pt modelId="{B30D5163-3E9A-43DD-9625-0E38A2B64A6C}" type="parTrans" cxnId="{6B9C8F61-227C-44B2-A5FF-A143054D5D96}">
      <dgm:prSet/>
      <dgm:spPr/>
      <dgm:t>
        <a:bodyPr/>
        <a:lstStyle/>
        <a:p>
          <a:endParaRPr lang="en-US">
            <a:latin typeface="Titillium Web"/>
          </a:endParaRPr>
        </a:p>
      </dgm:t>
    </dgm:pt>
    <dgm:pt modelId="{1CD45137-0F1D-496D-AE16-0CF1DF1C4DF7}" type="sibTrans" cxnId="{6B9C8F61-227C-44B2-A5FF-A143054D5D96}">
      <dgm:prSet/>
      <dgm:spPr/>
      <dgm:t>
        <a:bodyPr/>
        <a:lstStyle/>
        <a:p>
          <a:endParaRPr lang="en-US">
            <a:latin typeface="Titillium Web"/>
          </a:endParaRPr>
        </a:p>
      </dgm:t>
    </dgm:pt>
    <dgm:pt modelId="{2C331421-FE33-4995-A531-7AE65EC8F1F8}">
      <dgm:prSet phldrT="[Text]" phldr="0" custT="1"/>
      <dgm:spPr/>
      <dgm:t>
        <a:bodyPr vert="horz" wrap="square"/>
        <a:lstStyle/>
        <a:p>
          <a:pPr algn="just">
            <a:lnSpc>
              <a:spcPct val="100000"/>
            </a:lnSpc>
            <a:spcBef>
              <a:spcPct val="0"/>
            </a:spcBef>
            <a:spcAft>
              <a:spcPct val="35000"/>
            </a:spcAft>
          </a:pPr>
          <a:r>
            <a:rPr lang="en-US" sz="2000" b="1" i="0" dirty="0">
              <a:latin typeface="Arial Narrow" panose="020B0604020202020204" pitchFamily="34" charset="0"/>
              <a:cs typeface="Arial Narrow" panose="020B0604020202020204" pitchFamily="34" charset="0"/>
            </a:rPr>
            <a:t>- </a:t>
          </a:r>
          <a:r>
            <a:rPr lang="en-US" sz="2000" b="1" i="0" dirty="0" err="1">
              <a:latin typeface="Arial Narrow" panose="020B0604020202020204" pitchFamily="34" charset="0"/>
              <a:cs typeface="Arial Narrow" panose="020B0604020202020204" pitchFamily="34" charset="0"/>
            </a:rPr>
            <a:t>Hình</a:t>
          </a:r>
          <a:r>
            <a:rPr lang="en-US" sz="2000" b="1" i="0" dirty="0">
              <a:latin typeface="Arial Narrow" panose="020B0604020202020204" pitchFamily="34" charset="0"/>
              <a:cs typeface="Arial Narrow" panose="020B0604020202020204" pitchFamily="34" charset="0"/>
            </a:rPr>
            <a:t> </a:t>
          </a:r>
          <a:r>
            <a:rPr lang="en-US" sz="2000" b="1" i="0" dirty="0" err="1">
              <a:latin typeface="Arial Narrow" panose="020B0604020202020204" pitchFamily="34" charset="0"/>
              <a:cs typeface="Arial Narrow" panose="020B0604020202020204" pitchFamily="34" charset="0"/>
            </a:rPr>
            <a:t>thành</a:t>
          </a:r>
          <a:endParaRPr lang="en-US" sz="2000" b="1" i="0" dirty="0">
            <a:latin typeface="Arial Narrow" panose="020B0604020202020204" pitchFamily="34" charset="0"/>
            <a:cs typeface="Arial Narrow" panose="020B0604020202020204" pitchFamily="34" charset="0"/>
          </a:endParaRPr>
        </a:p>
        <a:p>
          <a:pPr algn="just">
            <a:lnSpc>
              <a:spcPct val="100000"/>
            </a:lnSpc>
            <a:spcBef>
              <a:spcPct val="0"/>
            </a:spcBef>
            <a:spcAft>
              <a:spcPct val="35000"/>
            </a:spcAft>
          </a:pPr>
          <a:r>
            <a:rPr lang="en-US" sz="2000" b="1" i="0" dirty="0">
              <a:latin typeface="Arial Narrow" panose="020B0604020202020204" pitchFamily="34" charset="0"/>
              <a:cs typeface="Arial Narrow" panose="020B0604020202020204" pitchFamily="34" charset="0"/>
            </a:rPr>
            <a:t>- </a:t>
          </a:r>
          <a:r>
            <a:rPr lang="en-US" sz="2000" b="1" i="0" dirty="0" err="1">
              <a:latin typeface="Arial Narrow" panose="020B0604020202020204" pitchFamily="34" charset="0"/>
              <a:cs typeface="Arial Narrow" panose="020B0604020202020204" pitchFamily="34" charset="0"/>
            </a:rPr>
            <a:t>Thay</a:t>
          </a:r>
          <a:r>
            <a:rPr lang="en-US" sz="2000" b="1" i="0" dirty="0">
              <a:latin typeface="Arial Narrow" panose="020B0604020202020204" pitchFamily="34" charset="0"/>
              <a:cs typeface="Arial Narrow" panose="020B0604020202020204" pitchFamily="34" charset="0"/>
            </a:rPr>
            <a:t> </a:t>
          </a:r>
          <a:r>
            <a:rPr lang="en-US" sz="2000" b="1" i="0" dirty="0" err="1">
              <a:latin typeface="Arial Narrow" panose="020B0604020202020204" pitchFamily="34" charset="0"/>
              <a:cs typeface="Arial Narrow" panose="020B0604020202020204" pitchFamily="34" charset="0"/>
            </a:rPr>
            <a:t>đổi</a:t>
          </a:r>
          <a:endParaRPr lang="en-US" sz="2000" b="1" i="0" dirty="0">
            <a:latin typeface="Arial Narrow" panose="020B0604020202020204" pitchFamily="34" charset="0"/>
            <a:cs typeface="Arial Narrow" panose="020B0604020202020204" pitchFamily="34" charset="0"/>
          </a:endParaRPr>
        </a:p>
        <a:p>
          <a:pPr algn="just">
            <a:lnSpc>
              <a:spcPct val="100000"/>
            </a:lnSpc>
            <a:spcBef>
              <a:spcPct val="0"/>
            </a:spcBef>
            <a:spcAft>
              <a:spcPct val="35000"/>
            </a:spcAft>
          </a:pPr>
          <a:r>
            <a:rPr lang="en-US" sz="2000" b="1" i="0" dirty="0">
              <a:latin typeface="Arial Narrow" panose="020B0604020202020204" pitchFamily="34" charset="0"/>
              <a:cs typeface="Arial Narrow" panose="020B0604020202020204" pitchFamily="34" charset="0"/>
            </a:rPr>
            <a:t>- </a:t>
          </a:r>
          <a:r>
            <a:rPr lang="en-US" sz="2000" b="1" i="0" dirty="0" err="1">
              <a:latin typeface="Arial Narrow" panose="020B0604020202020204" pitchFamily="34" charset="0"/>
              <a:cs typeface="Arial Narrow" panose="020B0604020202020204" pitchFamily="34" charset="0"/>
            </a:rPr>
            <a:t>Chấm</a:t>
          </a:r>
          <a:r>
            <a:rPr lang="en-US" sz="2000" b="1" i="0" dirty="0">
              <a:latin typeface="Arial Narrow" panose="020B0604020202020204" pitchFamily="34" charset="0"/>
              <a:cs typeface="Arial Narrow" panose="020B0604020202020204" pitchFamily="34" charset="0"/>
            </a:rPr>
            <a:t> </a:t>
          </a:r>
          <a:r>
            <a:rPr lang="en-US" sz="2000" b="1" i="0" dirty="0" err="1">
              <a:latin typeface="Arial Narrow" panose="020B0604020202020204" pitchFamily="34" charset="0"/>
              <a:cs typeface="Arial Narrow" panose="020B0604020202020204" pitchFamily="34" charset="0"/>
            </a:rPr>
            <a:t>dứt</a:t>
          </a:r>
        </a:p>
      </dgm:t>
    </dgm:pt>
    <dgm:pt modelId="{3ED92CE1-3268-4811-B165-1389A01B30AA}" type="parTrans" cxnId="{F3702B03-787B-4943-84C0-B871907BB9A9}">
      <dgm:prSet/>
      <dgm:spPr/>
      <dgm:t>
        <a:bodyPr/>
        <a:lstStyle/>
        <a:p>
          <a:endParaRPr lang="en-US">
            <a:latin typeface="Titillium Web"/>
          </a:endParaRPr>
        </a:p>
      </dgm:t>
    </dgm:pt>
    <dgm:pt modelId="{52A7F262-E6F3-48E4-987F-8032426EB82F}" type="sibTrans" cxnId="{F3702B03-787B-4943-84C0-B871907BB9A9}">
      <dgm:prSet/>
      <dgm:spPr/>
      <dgm:t>
        <a:bodyPr/>
        <a:lstStyle/>
        <a:p>
          <a:endParaRPr lang="en-US">
            <a:latin typeface="Titillium Web"/>
          </a:endParaRPr>
        </a:p>
      </dgm:t>
    </dgm:pt>
    <dgm:pt modelId="{5BBA9FB1-4FB5-4531-AD50-F9D0FAC76CC6}" type="pres">
      <dgm:prSet presAssocID="{EC74C713-039F-4C2D-80DA-CDBBAD8F65AE}" presName="rootnode" presStyleCnt="0">
        <dgm:presLayoutVars>
          <dgm:chMax/>
          <dgm:chPref/>
          <dgm:dir/>
          <dgm:animLvl val="lvl"/>
        </dgm:presLayoutVars>
      </dgm:prSet>
      <dgm:spPr/>
    </dgm:pt>
    <dgm:pt modelId="{87C60F46-640D-4280-906B-CA63FA102DAB}" type="pres">
      <dgm:prSet presAssocID="{BCFD5B7F-4E61-449E-B70E-A19814C3C1FA}" presName="composite" presStyleCnt="0"/>
      <dgm:spPr/>
    </dgm:pt>
    <dgm:pt modelId="{B2667BC5-A982-4BE0-A4B1-C8CFCB269635}" type="pres">
      <dgm:prSet presAssocID="{BCFD5B7F-4E61-449E-B70E-A19814C3C1FA}" presName="bentUpArrow1" presStyleLbl="alignImgPlace1" presStyleIdx="0" presStyleCnt="2" custLinFactNeighborX="-27328" custLinFactNeighborY="-13822"/>
      <dgm:spPr/>
    </dgm:pt>
    <dgm:pt modelId="{2834F5D4-2CDE-47CC-88DE-C1EE6D590BBE}" type="pres">
      <dgm:prSet presAssocID="{BCFD5B7F-4E61-449E-B70E-A19814C3C1FA}" presName="ParentText" presStyleLbl="node1" presStyleIdx="0" presStyleCnt="3" custScaleX="127288" custScaleY="73589">
        <dgm:presLayoutVars>
          <dgm:chMax val="1"/>
          <dgm:chPref val="1"/>
          <dgm:bulletEnabled val="1"/>
        </dgm:presLayoutVars>
      </dgm:prSet>
      <dgm:spPr/>
    </dgm:pt>
    <dgm:pt modelId="{6214226A-5CF0-4AB9-8D77-C7FCF3E5F071}" type="pres">
      <dgm:prSet presAssocID="{BCFD5B7F-4E61-449E-B70E-A19814C3C1FA}" presName="ChildText" presStyleLbl="revTx" presStyleIdx="0" presStyleCnt="2">
        <dgm:presLayoutVars>
          <dgm:chMax val="0"/>
          <dgm:chPref val="0"/>
          <dgm:bulletEnabled val="1"/>
        </dgm:presLayoutVars>
      </dgm:prSet>
      <dgm:spPr/>
    </dgm:pt>
    <dgm:pt modelId="{472E88D1-2E93-46DB-8FE0-E693C77450DD}" type="pres">
      <dgm:prSet presAssocID="{822E8637-163A-4551-9D51-371E64EA1D1F}" presName="sibTrans" presStyleCnt="0"/>
      <dgm:spPr/>
    </dgm:pt>
    <dgm:pt modelId="{AC5534D9-E15A-4CAF-93FF-761FCFCDFBE6}" type="pres">
      <dgm:prSet presAssocID="{FBBDE451-6A40-4418-B204-FA9DB8DFDE42}" presName="composite" presStyleCnt="0"/>
      <dgm:spPr/>
    </dgm:pt>
    <dgm:pt modelId="{33836B4F-2088-496C-BD7F-72ABD46943EF}" type="pres">
      <dgm:prSet presAssocID="{FBBDE451-6A40-4418-B204-FA9DB8DFDE42}" presName="bentUpArrow1" presStyleLbl="alignImgPlace1" presStyleIdx="1" presStyleCnt="2" custScaleX="124230" custLinFactNeighborX="-27804" custLinFactNeighborY="-8388"/>
      <dgm:spPr/>
    </dgm:pt>
    <dgm:pt modelId="{41F6CC6E-2D06-4E21-A04B-B68026809379}" type="pres">
      <dgm:prSet presAssocID="{FBBDE451-6A40-4418-B204-FA9DB8DFDE42}" presName="ParentText" presStyleLbl="node1" presStyleIdx="1" presStyleCnt="3" custScaleX="136822" custScaleY="92174" custLinFactNeighborX="-16739" custLinFactNeighborY="-5273">
        <dgm:presLayoutVars>
          <dgm:chMax val="1"/>
          <dgm:chPref val="1"/>
          <dgm:bulletEnabled val="1"/>
        </dgm:presLayoutVars>
      </dgm:prSet>
      <dgm:spPr/>
    </dgm:pt>
    <dgm:pt modelId="{AE3DB21B-EDD0-43AD-9045-039C602838C3}" type="pres">
      <dgm:prSet presAssocID="{FBBDE451-6A40-4418-B204-FA9DB8DFDE42}" presName="ChildText" presStyleLbl="revTx" presStyleIdx="1" presStyleCnt="2">
        <dgm:presLayoutVars>
          <dgm:chMax val="0"/>
          <dgm:chPref val="0"/>
          <dgm:bulletEnabled val="1"/>
        </dgm:presLayoutVars>
      </dgm:prSet>
      <dgm:spPr/>
    </dgm:pt>
    <dgm:pt modelId="{2D62D047-6B5F-41D3-94B2-6344ABA63556}" type="pres">
      <dgm:prSet presAssocID="{1CD45137-0F1D-496D-AE16-0CF1DF1C4DF7}" presName="sibTrans" presStyleCnt="0"/>
      <dgm:spPr/>
    </dgm:pt>
    <dgm:pt modelId="{66BC3472-BFC5-4C42-9244-6896656A067F}" type="pres">
      <dgm:prSet presAssocID="{2C331421-FE33-4995-A531-7AE65EC8F1F8}" presName="composite" presStyleCnt="0"/>
      <dgm:spPr/>
    </dgm:pt>
    <dgm:pt modelId="{4A9B7B68-DBB0-4796-B28C-B1EA2FAB90BB}" type="pres">
      <dgm:prSet presAssocID="{2C331421-FE33-4995-A531-7AE65EC8F1F8}" presName="ParentText" presStyleLbl="node1" presStyleIdx="2" presStyleCnt="3" custScaleX="115894" custLinFactNeighborX="-708" custLinFactNeighborY="-5372">
        <dgm:presLayoutVars>
          <dgm:chMax val="1"/>
          <dgm:chPref val="1"/>
          <dgm:bulletEnabled val="1"/>
        </dgm:presLayoutVars>
      </dgm:prSet>
      <dgm:spPr/>
    </dgm:pt>
  </dgm:ptLst>
  <dgm:cxnLst>
    <dgm:cxn modelId="{F3702B03-787B-4943-84C0-B871907BB9A9}" srcId="{EC74C713-039F-4C2D-80DA-CDBBAD8F65AE}" destId="{2C331421-FE33-4995-A531-7AE65EC8F1F8}" srcOrd="2" destOrd="0" parTransId="{3ED92CE1-3268-4811-B165-1389A01B30AA}" sibTransId="{52A7F262-E6F3-48E4-987F-8032426EB82F}"/>
    <dgm:cxn modelId="{6B9C8F61-227C-44B2-A5FF-A143054D5D96}" srcId="{EC74C713-039F-4C2D-80DA-CDBBAD8F65AE}" destId="{FBBDE451-6A40-4418-B204-FA9DB8DFDE42}" srcOrd="1" destOrd="0" parTransId="{B30D5163-3E9A-43DD-9625-0E38A2B64A6C}" sibTransId="{1CD45137-0F1D-496D-AE16-0CF1DF1C4DF7}"/>
    <dgm:cxn modelId="{5F79A18D-FA0F-42C3-B6A9-8C495DDAE1DE}" type="presOf" srcId="{BCFD5B7F-4E61-449E-B70E-A19814C3C1FA}" destId="{2834F5D4-2CDE-47CC-88DE-C1EE6D590BBE}" srcOrd="0" destOrd="0" presId="urn:microsoft.com/office/officeart/2005/8/layout/StepDownProcess#1"/>
    <dgm:cxn modelId="{BCEA6698-B2CF-4D85-BE85-CEE9AC242E35}" srcId="{EC74C713-039F-4C2D-80DA-CDBBAD8F65AE}" destId="{BCFD5B7F-4E61-449E-B70E-A19814C3C1FA}" srcOrd="0" destOrd="0" parTransId="{D5453BB4-13AA-448A-9BF4-BBD75447D26F}" sibTransId="{822E8637-163A-4551-9D51-371E64EA1D1F}"/>
    <dgm:cxn modelId="{8ACAE7DE-011E-4846-BF12-CE56EB1EFC0B}" type="presOf" srcId="{EC74C713-039F-4C2D-80DA-CDBBAD8F65AE}" destId="{5BBA9FB1-4FB5-4531-AD50-F9D0FAC76CC6}" srcOrd="0" destOrd="0" presId="urn:microsoft.com/office/officeart/2005/8/layout/StepDownProcess#1"/>
    <dgm:cxn modelId="{204A18FA-44A0-499D-9D6C-3FB053EB2186}" type="presOf" srcId="{FBBDE451-6A40-4418-B204-FA9DB8DFDE42}" destId="{41F6CC6E-2D06-4E21-A04B-B68026809379}" srcOrd="0" destOrd="0" presId="urn:microsoft.com/office/officeart/2005/8/layout/StepDownProcess#1"/>
    <dgm:cxn modelId="{12C33AFC-58E6-437E-A35E-D973A9887DF4}" type="presOf" srcId="{2C331421-FE33-4995-A531-7AE65EC8F1F8}" destId="{4A9B7B68-DBB0-4796-B28C-B1EA2FAB90BB}" srcOrd="0" destOrd="0" presId="urn:microsoft.com/office/officeart/2005/8/layout/StepDownProcess#1"/>
    <dgm:cxn modelId="{E11FD0B0-24EB-4185-A748-B1012DC1FE31}" type="presParOf" srcId="{5BBA9FB1-4FB5-4531-AD50-F9D0FAC76CC6}" destId="{87C60F46-640D-4280-906B-CA63FA102DAB}" srcOrd="0" destOrd="0" presId="urn:microsoft.com/office/officeart/2005/8/layout/StepDownProcess#1"/>
    <dgm:cxn modelId="{357127BB-9615-429F-B423-ED360781B2A6}" type="presParOf" srcId="{87C60F46-640D-4280-906B-CA63FA102DAB}" destId="{B2667BC5-A982-4BE0-A4B1-C8CFCB269635}" srcOrd="0" destOrd="0" presId="urn:microsoft.com/office/officeart/2005/8/layout/StepDownProcess#1"/>
    <dgm:cxn modelId="{A8A8C786-71BF-457F-AED0-A5D679B1F020}" type="presParOf" srcId="{87C60F46-640D-4280-906B-CA63FA102DAB}" destId="{2834F5D4-2CDE-47CC-88DE-C1EE6D590BBE}" srcOrd="1" destOrd="0" presId="urn:microsoft.com/office/officeart/2005/8/layout/StepDownProcess#1"/>
    <dgm:cxn modelId="{DC9EFDB7-C351-48E1-8110-FDDFEBA14996}" type="presParOf" srcId="{87C60F46-640D-4280-906B-CA63FA102DAB}" destId="{6214226A-5CF0-4AB9-8D77-C7FCF3E5F071}" srcOrd="2" destOrd="0" presId="urn:microsoft.com/office/officeart/2005/8/layout/StepDownProcess#1"/>
    <dgm:cxn modelId="{4F2C3870-2383-41B8-B6D7-F14C68572076}" type="presParOf" srcId="{5BBA9FB1-4FB5-4531-AD50-F9D0FAC76CC6}" destId="{472E88D1-2E93-46DB-8FE0-E693C77450DD}" srcOrd="1" destOrd="0" presId="urn:microsoft.com/office/officeart/2005/8/layout/StepDownProcess#1"/>
    <dgm:cxn modelId="{A0E592F0-A0CF-481C-8FC5-0EEF0D1DC62F}" type="presParOf" srcId="{5BBA9FB1-4FB5-4531-AD50-F9D0FAC76CC6}" destId="{AC5534D9-E15A-4CAF-93FF-761FCFCDFBE6}" srcOrd="2" destOrd="0" presId="urn:microsoft.com/office/officeart/2005/8/layout/StepDownProcess#1"/>
    <dgm:cxn modelId="{C1999D43-6AC2-44E0-A45F-5A3F3C4EBE7E}" type="presParOf" srcId="{AC5534D9-E15A-4CAF-93FF-761FCFCDFBE6}" destId="{33836B4F-2088-496C-BD7F-72ABD46943EF}" srcOrd="0" destOrd="0" presId="urn:microsoft.com/office/officeart/2005/8/layout/StepDownProcess#1"/>
    <dgm:cxn modelId="{A375464B-9942-4927-B811-AF51D83EB0CA}" type="presParOf" srcId="{AC5534D9-E15A-4CAF-93FF-761FCFCDFBE6}" destId="{41F6CC6E-2D06-4E21-A04B-B68026809379}" srcOrd="1" destOrd="0" presId="urn:microsoft.com/office/officeart/2005/8/layout/StepDownProcess#1"/>
    <dgm:cxn modelId="{9564DDF5-D080-4C0A-969D-8B1B1E7FD131}" type="presParOf" srcId="{AC5534D9-E15A-4CAF-93FF-761FCFCDFBE6}" destId="{AE3DB21B-EDD0-43AD-9045-039C602838C3}" srcOrd="2" destOrd="0" presId="urn:microsoft.com/office/officeart/2005/8/layout/StepDownProcess#1"/>
    <dgm:cxn modelId="{5061BD8B-3B39-4126-BB6B-54B1B59252CA}" type="presParOf" srcId="{5BBA9FB1-4FB5-4531-AD50-F9D0FAC76CC6}" destId="{2D62D047-6B5F-41D3-94B2-6344ABA63556}" srcOrd="3" destOrd="0" presId="urn:microsoft.com/office/officeart/2005/8/layout/StepDownProcess#1"/>
    <dgm:cxn modelId="{F49DA9B1-4EF0-4E0B-9A00-610EDF40342B}" type="presParOf" srcId="{5BBA9FB1-4FB5-4531-AD50-F9D0FAC76CC6}" destId="{66BC3472-BFC5-4C42-9244-6896656A067F}" srcOrd="4" destOrd="0" presId="urn:microsoft.com/office/officeart/2005/8/layout/StepDownProcess#1"/>
    <dgm:cxn modelId="{F0A11C3A-6256-4DE7-9531-07521CD0CB1A}" type="presParOf" srcId="{66BC3472-BFC5-4C42-9244-6896656A067F}" destId="{4A9B7B68-DBB0-4796-B28C-B1EA2FAB90BB}" srcOrd="0" destOrd="0" presId="urn:microsoft.com/office/officeart/2005/8/layout/StepDown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DC422B-3DE7-B546-A157-D212D11A5291}">
      <dsp:nvSpPr>
        <dsp:cNvPr id="0" name=""/>
        <dsp:cNvSpPr/>
      </dsp:nvSpPr>
      <dsp:spPr>
        <a:xfrm>
          <a:off x="0" y="21374"/>
          <a:ext cx="9601200" cy="1026675"/>
        </a:xfrm>
        <a:prstGeom prst="roundRect">
          <a:avLst/>
        </a:prstGeom>
        <a:solidFill>
          <a:schemeClr val="accent1">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a:t>Là quan hệ xã hội </a:t>
          </a:r>
          <a:endParaRPr lang="vi-VN" sz="2700" kern="1200"/>
        </a:p>
      </dsp:txBody>
      <dsp:txXfrm>
        <a:off x="50118" y="71492"/>
        <a:ext cx="9500964" cy="926439"/>
      </dsp:txXfrm>
    </dsp:sp>
    <dsp:sp modelId="{007005AF-EFD1-9949-A19E-08C511A27C60}">
      <dsp:nvSpPr>
        <dsp:cNvPr id="0" name=""/>
        <dsp:cNvSpPr/>
      </dsp:nvSpPr>
      <dsp:spPr>
        <a:xfrm>
          <a:off x="0" y="1125809"/>
          <a:ext cx="9601200" cy="1026675"/>
        </a:xfrm>
        <a:prstGeom prst="roundRect">
          <a:avLst/>
        </a:prstGeom>
        <a:solidFill>
          <a:schemeClr val="accent1">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dirty="0" err="1"/>
            <a:t>Được</a:t>
          </a:r>
          <a:r>
            <a:rPr lang="en-US" sz="2700" kern="1200" dirty="0"/>
            <a:t> </a:t>
          </a:r>
          <a:r>
            <a:rPr lang="en-US" sz="2700" kern="1200" dirty="0" err="1"/>
            <a:t>các</a:t>
          </a:r>
          <a:r>
            <a:rPr lang="en-US" sz="2700" kern="1200" dirty="0"/>
            <a:t> </a:t>
          </a:r>
          <a:r>
            <a:rPr lang="en-US" sz="2700" kern="1200" dirty="0" err="1"/>
            <a:t>quy</a:t>
          </a:r>
          <a:r>
            <a:rPr lang="en-US" sz="2700" kern="1200" dirty="0"/>
            <a:t> </a:t>
          </a:r>
          <a:r>
            <a:rPr lang="en-US" sz="2700" kern="1200" dirty="0" err="1"/>
            <a:t>phạm</a:t>
          </a:r>
          <a:r>
            <a:rPr lang="en-US" sz="2700" kern="1200" dirty="0"/>
            <a:t> </a:t>
          </a:r>
          <a:r>
            <a:rPr lang="en-US" sz="2700" kern="1200" dirty="0" err="1"/>
            <a:t>pháp</a:t>
          </a:r>
          <a:r>
            <a:rPr lang="en-US" sz="2700" kern="1200" dirty="0"/>
            <a:t> </a:t>
          </a:r>
          <a:r>
            <a:rPr lang="en-US" sz="2700" kern="1200" dirty="0" err="1"/>
            <a:t>luật</a:t>
          </a:r>
          <a:r>
            <a:rPr lang="en-US" sz="2700" kern="1200" dirty="0"/>
            <a:t> </a:t>
          </a:r>
          <a:r>
            <a:rPr lang="en-US" sz="2700" kern="1200" dirty="0" err="1"/>
            <a:t>điều</a:t>
          </a:r>
          <a:r>
            <a:rPr lang="en-US" sz="2700" kern="1200" dirty="0"/>
            <a:t> </a:t>
          </a:r>
          <a:r>
            <a:rPr lang="en-US" sz="2700" kern="1200" dirty="0" err="1"/>
            <a:t>chỉnh</a:t>
          </a:r>
          <a:r>
            <a:rPr lang="en-US" sz="2700" kern="1200" dirty="0"/>
            <a:t> </a:t>
          </a:r>
        </a:p>
      </dsp:txBody>
      <dsp:txXfrm>
        <a:off x="50118" y="1175927"/>
        <a:ext cx="9500964" cy="926439"/>
      </dsp:txXfrm>
    </dsp:sp>
    <dsp:sp modelId="{0560B22D-91FE-CC4B-B071-14C6701C90C8}">
      <dsp:nvSpPr>
        <dsp:cNvPr id="0" name=""/>
        <dsp:cNvSpPr/>
      </dsp:nvSpPr>
      <dsp:spPr>
        <a:xfrm>
          <a:off x="0" y="2230244"/>
          <a:ext cx="9601200" cy="1026675"/>
        </a:xfrm>
        <a:prstGeom prst="roundRect">
          <a:avLst/>
        </a:prstGeom>
        <a:solidFill>
          <a:schemeClr val="accent1">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dirty="0" err="1"/>
            <a:t>Trong</a:t>
          </a:r>
          <a:r>
            <a:rPr lang="en-US" sz="2700" kern="1200" dirty="0"/>
            <a:t> </a:t>
          </a:r>
          <a:r>
            <a:rPr lang="en-US" sz="2700" kern="1200" dirty="0" err="1"/>
            <a:t>đó</a:t>
          </a:r>
          <a:r>
            <a:rPr lang="en-US" sz="2700" kern="1200" dirty="0"/>
            <a:t> </a:t>
          </a:r>
          <a:r>
            <a:rPr lang="en-US" sz="2700" kern="1200" dirty="0" err="1"/>
            <a:t>các</a:t>
          </a:r>
          <a:r>
            <a:rPr lang="en-US" sz="2700" kern="1200" dirty="0"/>
            <a:t> </a:t>
          </a:r>
          <a:r>
            <a:rPr lang="en-US" sz="2700" kern="1200" dirty="0" err="1"/>
            <a:t>bên</a:t>
          </a:r>
          <a:r>
            <a:rPr lang="en-US" sz="2700" kern="1200" dirty="0"/>
            <a:t> </a:t>
          </a:r>
          <a:r>
            <a:rPr lang="en-US" sz="2700" kern="1200" dirty="0" err="1"/>
            <a:t>tham</a:t>
          </a:r>
          <a:r>
            <a:rPr lang="en-US" sz="2700" kern="1200" dirty="0"/>
            <a:t> </a:t>
          </a:r>
          <a:r>
            <a:rPr lang="en-US" sz="2700" kern="1200" dirty="0" err="1"/>
            <a:t>gia</a:t>
          </a:r>
          <a:r>
            <a:rPr lang="en-US" sz="2700" kern="1200" dirty="0"/>
            <a:t> </a:t>
          </a:r>
          <a:r>
            <a:rPr lang="en-US" sz="2700" kern="1200" dirty="0" err="1"/>
            <a:t>có</a:t>
          </a:r>
          <a:r>
            <a:rPr lang="en-US" sz="2700" kern="1200" dirty="0"/>
            <a:t> </a:t>
          </a:r>
          <a:r>
            <a:rPr lang="en-US" sz="2700" kern="1200" dirty="0" err="1"/>
            <a:t>những</a:t>
          </a:r>
          <a:r>
            <a:rPr lang="en-US" sz="2700" kern="1200" dirty="0"/>
            <a:t> </a:t>
          </a:r>
          <a:r>
            <a:rPr lang="en-US" sz="2700" kern="1200" dirty="0" err="1"/>
            <a:t>quyền</a:t>
          </a:r>
          <a:r>
            <a:rPr lang="en-US" sz="2700" kern="1200" dirty="0"/>
            <a:t> </a:t>
          </a:r>
          <a:r>
            <a:rPr lang="en-US" sz="2700" kern="1200" dirty="0" err="1"/>
            <a:t>và</a:t>
          </a:r>
          <a:r>
            <a:rPr lang="en-US" sz="2700" kern="1200" dirty="0"/>
            <a:t> </a:t>
          </a:r>
          <a:r>
            <a:rPr lang="en-US" sz="2700" kern="1200" dirty="0" err="1"/>
            <a:t>nghĩa</a:t>
          </a:r>
          <a:r>
            <a:rPr lang="en-US" sz="2700" kern="1200" dirty="0"/>
            <a:t> </a:t>
          </a:r>
          <a:r>
            <a:rPr lang="en-US" sz="2700" kern="1200" dirty="0" err="1"/>
            <a:t>vụ</a:t>
          </a:r>
          <a:r>
            <a:rPr lang="en-US" sz="2700" kern="1200" dirty="0"/>
            <a:t> </a:t>
          </a:r>
          <a:r>
            <a:rPr lang="en-US" sz="2700" kern="1200" dirty="0" err="1"/>
            <a:t>pháp</a:t>
          </a:r>
          <a:r>
            <a:rPr lang="en-US" sz="2700" kern="1200" dirty="0"/>
            <a:t> </a:t>
          </a:r>
          <a:r>
            <a:rPr lang="en-US" sz="2700" kern="1200" dirty="0" err="1"/>
            <a:t>lý</a:t>
          </a:r>
          <a:endParaRPr lang="en-US" sz="2700" kern="1200" dirty="0"/>
        </a:p>
      </dsp:txBody>
      <dsp:txXfrm>
        <a:off x="50118" y="2280362"/>
        <a:ext cx="9500964" cy="926439"/>
      </dsp:txXfrm>
    </dsp:sp>
    <dsp:sp modelId="{492EBAEE-03A1-0844-AE85-9D2EF4081AF1}">
      <dsp:nvSpPr>
        <dsp:cNvPr id="0" name=""/>
        <dsp:cNvSpPr/>
      </dsp:nvSpPr>
      <dsp:spPr>
        <a:xfrm>
          <a:off x="0" y="3334679"/>
          <a:ext cx="9601200" cy="1026675"/>
        </a:xfrm>
        <a:prstGeom prst="roundRect">
          <a:avLst/>
        </a:prstGeom>
        <a:solidFill>
          <a:schemeClr val="accent1">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dirty="0" err="1"/>
            <a:t>Được</a:t>
          </a:r>
          <a:r>
            <a:rPr lang="en-US" sz="2700" kern="1200" dirty="0"/>
            <a:t> </a:t>
          </a:r>
          <a:r>
            <a:rPr lang="en-US" sz="2700" kern="1200" dirty="0" err="1"/>
            <a:t>Nhà</a:t>
          </a:r>
          <a:r>
            <a:rPr lang="en-US" sz="2700" kern="1200" dirty="0"/>
            <a:t> </a:t>
          </a:r>
          <a:r>
            <a:rPr lang="en-US" sz="2700" kern="1200" dirty="0" err="1"/>
            <a:t>nước</a:t>
          </a:r>
          <a:r>
            <a:rPr lang="en-US" sz="2700" kern="1200" dirty="0"/>
            <a:t> </a:t>
          </a:r>
          <a:r>
            <a:rPr lang="en-US" sz="2700" kern="1200" dirty="0" err="1"/>
            <a:t>đảm</a:t>
          </a:r>
          <a:r>
            <a:rPr lang="en-US" sz="2700" kern="1200" dirty="0"/>
            <a:t> </a:t>
          </a:r>
          <a:r>
            <a:rPr lang="en-US" sz="2700" kern="1200" dirty="0" err="1"/>
            <a:t>bảo</a:t>
          </a:r>
          <a:r>
            <a:rPr lang="en-US" sz="2700" kern="1200" dirty="0"/>
            <a:t> </a:t>
          </a:r>
          <a:r>
            <a:rPr lang="en-US" sz="2700" kern="1200" dirty="0" err="1"/>
            <a:t>thực</a:t>
          </a:r>
          <a:r>
            <a:rPr lang="en-US" sz="2700" kern="1200" dirty="0"/>
            <a:t> </a:t>
          </a:r>
          <a:r>
            <a:rPr lang="en-US" sz="2700" kern="1200" dirty="0" err="1"/>
            <a:t>hiện</a:t>
          </a:r>
          <a:endParaRPr lang="en-US" sz="2700" kern="1200" dirty="0"/>
        </a:p>
      </dsp:txBody>
      <dsp:txXfrm>
        <a:off x="50118" y="3384797"/>
        <a:ext cx="9500964" cy="92643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FF3C58-0817-F74A-B532-8E799C848ADB}">
      <dsp:nvSpPr>
        <dsp:cNvPr id="0" name=""/>
        <dsp:cNvSpPr/>
      </dsp:nvSpPr>
      <dsp:spPr>
        <a:xfrm>
          <a:off x="0" y="-80716"/>
          <a:ext cx="8364511" cy="1127718"/>
        </a:xfrm>
        <a:prstGeom prst="roundRect">
          <a:avLst>
            <a:gd name="adj" fmla="val 10000"/>
          </a:avLst>
        </a:prstGeom>
        <a:solidFill>
          <a:schemeClr val="accent2">
            <a:hueOff val="0"/>
            <a:satOff val="0"/>
            <a:lumOff val="0"/>
            <a:alphaOff val="0"/>
          </a:schemeClr>
        </a:solidFill>
        <a:ln w="19050" cap="flat" cmpd="sng" algn="in">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baseline="0" dirty="0" err="1"/>
            <a:t>Là</a:t>
          </a:r>
          <a:r>
            <a:rPr lang="en-US" sz="2000" kern="1200" baseline="0" dirty="0"/>
            <a:t> </a:t>
          </a:r>
          <a:r>
            <a:rPr lang="en-US" sz="2000" kern="1200" baseline="0" dirty="0" err="1"/>
            <a:t>dạng</a:t>
          </a:r>
          <a:r>
            <a:rPr lang="en-US" sz="2000" kern="1200" baseline="0" dirty="0"/>
            <a:t> </a:t>
          </a:r>
          <a:r>
            <a:rPr lang="en-US" sz="2000" kern="1200" baseline="0" dirty="0" err="1"/>
            <a:t>quan</a:t>
          </a:r>
          <a:r>
            <a:rPr lang="en-US" sz="2000" kern="1200" baseline="0" dirty="0"/>
            <a:t> </a:t>
          </a:r>
          <a:r>
            <a:rPr lang="en-US" sz="2000" kern="1200" baseline="0" dirty="0" err="1"/>
            <a:t>hệ</a:t>
          </a:r>
          <a:r>
            <a:rPr lang="en-US" sz="2000" kern="1200" baseline="0" dirty="0"/>
            <a:t> </a:t>
          </a:r>
          <a:r>
            <a:rPr lang="en-US" sz="2000" kern="1200" baseline="0" dirty="0" err="1"/>
            <a:t>xã</a:t>
          </a:r>
          <a:r>
            <a:rPr lang="en-US" sz="2000" kern="1200" baseline="0" dirty="0"/>
            <a:t> </a:t>
          </a:r>
          <a:r>
            <a:rPr lang="en-US" sz="2000" kern="1200" baseline="0" dirty="0" err="1"/>
            <a:t>hội</a:t>
          </a:r>
          <a:r>
            <a:rPr lang="en-US" sz="2000" kern="1200" baseline="0" dirty="0"/>
            <a:t> </a:t>
          </a:r>
          <a:r>
            <a:rPr lang="en-US" sz="2000" kern="1200" baseline="0" dirty="0" err="1"/>
            <a:t>đặc</a:t>
          </a:r>
          <a:r>
            <a:rPr lang="en-US" sz="2000" kern="1200" baseline="0" dirty="0"/>
            <a:t> </a:t>
          </a:r>
          <a:r>
            <a:rPr lang="en-US" sz="2000" kern="1200" baseline="0" dirty="0" err="1"/>
            <a:t>biệt</a:t>
          </a:r>
          <a:r>
            <a:rPr lang="en-US" sz="2000" kern="1200" baseline="0" dirty="0"/>
            <a:t> </a:t>
          </a:r>
          <a:r>
            <a:rPr lang="en-US" sz="2000" kern="1200" baseline="0" dirty="0" err="1"/>
            <a:t>được</a:t>
          </a:r>
          <a:r>
            <a:rPr lang="en-US" sz="2000" kern="1200" baseline="0" dirty="0"/>
            <a:t> </a:t>
          </a:r>
          <a:r>
            <a:rPr lang="en-US" sz="2000" kern="1200" baseline="0" dirty="0" err="1"/>
            <a:t>điều</a:t>
          </a:r>
          <a:r>
            <a:rPr lang="en-US" sz="2000" kern="1200" baseline="0" dirty="0"/>
            <a:t> </a:t>
          </a:r>
          <a:r>
            <a:rPr lang="en-US" sz="2000" kern="1200" baseline="0" dirty="0" err="1"/>
            <a:t>chỉnh</a:t>
          </a:r>
          <a:r>
            <a:rPr lang="en-US" sz="2000" kern="1200" baseline="0" dirty="0"/>
            <a:t> </a:t>
          </a:r>
          <a:r>
            <a:rPr lang="en-US" sz="2000" kern="1200" baseline="0" dirty="0" err="1"/>
            <a:t>bởi</a:t>
          </a:r>
          <a:r>
            <a:rPr lang="en-US" sz="2000" kern="1200" baseline="0" dirty="0"/>
            <a:t> PL</a:t>
          </a:r>
          <a:endParaRPr lang="en-US" sz="2000" kern="1200" dirty="0"/>
        </a:p>
      </dsp:txBody>
      <dsp:txXfrm>
        <a:off x="33030" y="-47686"/>
        <a:ext cx="7052322" cy="1061658"/>
      </dsp:txXfrm>
    </dsp:sp>
    <dsp:sp modelId="{1F96BFBE-5ECB-3348-8F3E-0BB9CC6AD4CF}">
      <dsp:nvSpPr>
        <dsp:cNvPr id="0" name=""/>
        <dsp:cNvSpPr/>
      </dsp:nvSpPr>
      <dsp:spPr>
        <a:xfrm>
          <a:off x="700527" y="1398909"/>
          <a:ext cx="8364511" cy="833981"/>
        </a:xfrm>
        <a:prstGeom prst="roundRect">
          <a:avLst>
            <a:gd name="adj" fmla="val 10000"/>
          </a:avLst>
        </a:prstGeom>
        <a:solidFill>
          <a:schemeClr val="accent2">
            <a:hueOff val="1559402"/>
            <a:satOff val="-1991"/>
            <a:lumOff val="-4117"/>
            <a:alphaOff val="0"/>
          </a:schemeClr>
        </a:solidFill>
        <a:ln w="19050" cap="flat" cmpd="sng" algn="in">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baseline="0" dirty="0"/>
            <a:t>QH </a:t>
          </a:r>
          <a:r>
            <a:rPr lang="en-US" sz="2000" kern="1200" baseline="0" dirty="0" err="1"/>
            <a:t>mang</a:t>
          </a:r>
          <a:r>
            <a:rPr lang="en-US" sz="2000" kern="1200" baseline="0" dirty="0"/>
            <a:t> </a:t>
          </a:r>
          <a:r>
            <a:rPr lang="en-US" sz="2000" kern="1200" baseline="0" dirty="0" err="1"/>
            <a:t>tính</a:t>
          </a:r>
          <a:r>
            <a:rPr lang="en-US" sz="2000" kern="1200" baseline="0" dirty="0"/>
            <a:t> </a:t>
          </a:r>
          <a:r>
            <a:rPr lang="en-US" sz="2000" kern="1200" baseline="0" dirty="0" err="1"/>
            <a:t>ý</a:t>
          </a:r>
          <a:r>
            <a:rPr lang="en-US" sz="2000" kern="1200" baseline="0" dirty="0"/>
            <a:t> </a:t>
          </a:r>
          <a:r>
            <a:rPr lang="en-US" sz="2000" kern="1200" baseline="0" dirty="0" err="1"/>
            <a:t>chí</a:t>
          </a:r>
          <a:endParaRPr lang="en-US" sz="2000" kern="1200" dirty="0"/>
        </a:p>
      </dsp:txBody>
      <dsp:txXfrm>
        <a:off x="724953" y="1423335"/>
        <a:ext cx="6882114" cy="785129"/>
      </dsp:txXfrm>
    </dsp:sp>
    <dsp:sp modelId="{D54FC604-CD59-474D-BF61-154F9F40E7F2}">
      <dsp:nvSpPr>
        <dsp:cNvPr id="0" name=""/>
        <dsp:cNvSpPr/>
      </dsp:nvSpPr>
      <dsp:spPr>
        <a:xfrm>
          <a:off x="1390599" y="2712574"/>
          <a:ext cx="8364511" cy="872165"/>
        </a:xfrm>
        <a:prstGeom prst="roundRect">
          <a:avLst>
            <a:gd name="adj" fmla="val 10000"/>
          </a:avLst>
        </a:prstGeom>
        <a:solidFill>
          <a:schemeClr val="accent2">
            <a:hueOff val="3118803"/>
            <a:satOff val="-3982"/>
            <a:lumOff val="-8235"/>
            <a:alphaOff val="0"/>
          </a:schemeClr>
        </a:solidFill>
        <a:ln w="19050" cap="flat" cmpd="sng" algn="in">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baseline="0" dirty="0" err="1"/>
            <a:t>Có</a:t>
          </a:r>
          <a:r>
            <a:rPr lang="en-US" sz="2400" kern="1200" baseline="0" dirty="0"/>
            <a:t> </a:t>
          </a:r>
          <a:r>
            <a:rPr lang="en-US" sz="2400" kern="1200" baseline="0" dirty="0" err="1"/>
            <a:t>tính</a:t>
          </a:r>
          <a:r>
            <a:rPr lang="en-US" sz="2400" kern="1200" baseline="0" dirty="0"/>
            <a:t> </a:t>
          </a:r>
          <a:r>
            <a:rPr lang="en-US" sz="2400" kern="1200" baseline="0" dirty="0" err="1"/>
            <a:t>cụ</a:t>
          </a:r>
          <a:r>
            <a:rPr lang="en-US" sz="2400" kern="1200" baseline="0" dirty="0"/>
            <a:t> </a:t>
          </a:r>
          <a:r>
            <a:rPr lang="en-US" sz="2400" kern="1200" baseline="0" dirty="0" err="1"/>
            <a:t>thể</a:t>
          </a:r>
          <a:r>
            <a:rPr lang="en-US" sz="2400" kern="1200" baseline="0" dirty="0"/>
            <a:t>, </a:t>
          </a:r>
          <a:r>
            <a:rPr lang="en-US" sz="2400" kern="1200" baseline="0" dirty="0" err="1"/>
            <a:t>xác</a:t>
          </a:r>
          <a:r>
            <a:rPr lang="en-US" sz="2400" kern="1200" baseline="0" dirty="0"/>
            <a:t> </a:t>
          </a:r>
          <a:r>
            <a:rPr lang="en-US" sz="2400" kern="1200" baseline="0" dirty="0" err="1"/>
            <a:t>định</a:t>
          </a:r>
          <a:endParaRPr lang="en-US" sz="2400" kern="1200" dirty="0"/>
        </a:p>
      </dsp:txBody>
      <dsp:txXfrm>
        <a:off x="1416144" y="2738119"/>
        <a:ext cx="6890332" cy="821075"/>
      </dsp:txXfrm>
    </dsp:sp>
    <dsp:sp modelId="{F36C1115-B41A-404C-B959-4B23F015F3CF}">
      <dsp:nvSpPr>
        <dsp:cNvPr id="0" name=""/>
        <dsp:cNvSpPr/>
      </dsp:nvSpPr>
      <dsp:spPr>
        <a:xfrm>
          <a:off x="2091127" y="3756123"/>
          <a:ext cx="8364511" cy="1450583"/>
        </a:xfrm>
        <a:prstGeom prst="roundRect">
          <a:avLst>
            <a:gd name="adj" fmla="val 10000"/>
          </a:avLst>
        </a:prstGeom>
        <a:solidFill>
          <a:schemeClr val="accent2">
            <a:hueOff val="4678205"/>
            <a:satOff val="-5973"/>
            <a:lumOff val="-12352"/>
            <a:alphaOff val="0"/>
          </a:schemeClr>
        </a:solidFill>
        <a:ln w="19050" cap="flat" cmpd="sng" algn="in">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baseline="0" dirty="0" err="1"/>
            <a:t>Có</a:t>
          </a:r>
          <a:r>
            <a:rPr lang="en-US" sz="2000" kern="1200" baseline="0" dirty="0"/>
            <a:t> </a:t>
          </a:r>
          <a:r>
            <a:rPr lang="en-US" sz="2000" kern="1200" baseline="0" dirty="0" err="1"/>
            <a:t>nội</a:t>
          </a:r>
          <a:r>
            <a:rPr lang="en-US" sz="2000" kern="1200" baseline="0" dirty="0"/>
            <a:t> dung </a:t>
          </a:r>
          <a:r>
            <a:rPr lang="en-US" sz="2000" kern="1200" baseline="0" dirty="0" err="1"/>
            <a:t>biểu</a:t>
          </a:r>
          <a:r>
            <a:rPr lang="en-US" sz="2000" kern="1200" baseline="0" dirty="0"/>
            <a:t> </a:t>
          </a:r>
          <a:r>
            <a:rPr lang="en-US" sz="2000" kern="1200" baseline="0" dirty="0" err="1"/>
            <a:t>hiện</a:t>
          </a:r>
          <a:r>
            <a:rPr lang="en-US" sz="2000" kern="1200" baseline="0" dirty="0"/>
            <a:t> </a:t>
          </a:r>
          <a:r>
            <a:rPr lang="en-US" sz="2000" kern="1200" baseline="0" dirty="0" err="1"/>
            <a:t>thành</a:t>
          </a:r>
          <a:r>
            <a:rPr lang="en-US" sz="2000" kern="1200" baseline="0" dirty="0"/>
            <a:t> </a:t>
          </a:r>
          <a:r>
            <a:rPr lang="en-US" sz="2000" kern="1200" baseline="0" dirty="0" err="1"/>
            <a:t>quyền</a:t>
          </a:r>
          <a:r>
            <a:rPr lang="en-US" sz="2000" kern="1200" baseline="0" dirty="0"/>
            <a:t> </a:t>
          </a:r>
          <a:r>
            <a:rPr lang="en-US" sz="2000" kern="1200" baseline="0" dirty="0" err="1"/>
            <a:t>và</a:t>
          </a:r>
          <a:r>
            <a:rPr lang="en-US" sz="2000" kern="1200" baseline="0" dirty="0"/>
            <a:t> </a:t>
          </a:r>
          <a:r>
            <a:rPr lang="en-US" sz="2000" kern="1200" baseline="0" dirty="0" err="1"/>
            <a:t>nghĩa</a:t>
          </a:r>
          <a:r>
            <a:rPr lang="en-US" sz="2000" kern="1200" baseline="0" dirty="0"/>
            <a:t> </a:t>
          </a:r>
          <a:r>
            <a:rPr lang="en-US" sz="2000" kern="1200" baseline="0" dirty="0" err="1"/>
            <a:t>vụ</a:t>
          </a:r>
          <a:r>
            <a:rPr lang="en-US" sz="2000" kern="1200" baseline="0" dirty="0"/>
            <a:t> </a:t>
          </a:r>
          <a:r>
            <a:rPr lang="en-US" sz="2000" kern="1200" baseline="0" dirty="0" err="1"/>
            <a:t>pháp</a:t>
          </a:r>
          <a:r>
            <a:rPr lang="en-US" sz="2000" kern="1200" baseline="0" dirty="0"/>
            <a:t> </a:t>
          </a:r>
          <a:r>
            <a:rPr lang="en-US" sz="2000" kern="1200" baseline="0" dirty="0" err="1"/>
            <a:t>lý</a:t>
          </a:r>
          <a:r>
            <a:rPr lang="en-US" sz="2000" kern="1200" baseline="0" dirty="0"/>
            <a:t> </a:t>
          </a:r>
          <a:r>
            <a:rPr lang="en-US" sz="2000" kern="1200" baseline="0" dirty="0" err="1"/>
            <a:t>cụ</a:t>
          </a:r>
          <a:r>
            <a:rPr lang="en-US" sz="2000" kern="1200" baseline="0" dirty="0"/>
            <a:t> </a:t>
          </a:r>
          <a:r>
            <a:rPr lang="en-US" sz="2000" kern="1200" baseline="0" dirty="0" err="1"/>
            <a:t>thể</a:t>
          </a:r>
          <a:r>
            <a:rPr lang="en-US" sz="2000" kern="1200" baseline="0" dirty="0"/>
            <a:t> </a:t>
          </a:r>
          <a:r>
            <a:rPr lang="en-US" sz="2000" kern="1200" baseline="0" dirty="0" err="1"/>
            <a:t>của</a:t>
          </a:r>
          <a:r>
            <a:rPr lang="en-US" sz="2000" kern="1200" baseline="0" dirty="0"/>
            <a:t> </a:t>
          </a:r>
          <a:r>
            <a:rPr lang="en-US" sz="2000" kern="1200" baseline="0" dirty="0" err="1"/>
            <a:t>các</a:t>
          </a:r>
          <a:r>
            <a:rPr lang="en-US" sz="2000" kern="1200" baseline="0" dirty="0"/>
            <a:t> </a:t>
          </a:r>
          <a:r>
            <a:rPr lang="en-US" sz="2000" kern="1200" baseline="0" dirty="0" err="1"/>
            <a:t>bên</a:t>
          </a:r>
          <a:r>
            <a:rPr lang="en-US" sz="2000" kern="1200" baseline="0" dirty="0"/>
            <a:t> </a:t>
          </a:r>
          <a:r>
            <a:rPr lang="en-US" sz="2000" kern="1200" baseline="0" dirty="0" err="1"/>
            <a:t>tham</a:t>
          </a:r>
          <a:r>
            <a:rPr lang="en-US" sz="2000" kern="1200" baseline="0" dirty="0"/>
            <a:t> </a:t>
          </a:r>
          <a:r>
            <a:rPr lang="en-US" sz="2000" kern="1200" baseline="0" dirty="0" err="1"/>
            <a:t>gia</a:t>
          </a:r>
          <a:r>
            <a:rPr lang="en-US" sz="2000" kern="1200" baseline="0" dirty="0"/>
            <a:t> </a:t>
          </a:r>
          <a:r>
            <a:rPr lang="en-US" sz="2000" kern="1200" baseline="0" dirty="0" err="1"/>
            <a:t>quan</a:t>
          </a:r>
          <a:r>
            <a:rPr lang="en-US" sz="2000" kern="1200" baseline="0" dirty="0"/>
            <a:t> </a:t>
          </a:r>
          <a:r>
            <a:rPr lang="en-US" sz="2000" kern="1200" baseline="0" dirty="0" err="1"/>
            <a:t>hệ</a:t>
          </a:r>
          <a:r>
            <a:rPr lang="en-US" sz="2000" kern="1200" baseline="0" dirty="0"/>
            <a:t> </a:t>
          </a:r>
          <a:r>
            <a:rPr lang="en-US" sz="2000" kern="1200" baseline="0" dirty="0" err="1"/>
            <a:t>và</a:t>
          </a:r>
          <a:r>
            <a:rPr lang="en-US" sz="2000" kern="1200" baseline="0" dirty="0"/>
            <a:t> </a:t>
          </a:r>
          <a:r>
            <a:rPr lang="en-US" sz="2000" kern="1200" baseline="0" dirty="0" err="1"/>
            <a:t>bảo</a:t>
          </a:r>
          <a:r>
            <a:rPr lang="en-US" sz="2000" kern="1200" baseline="0" dirty="0"/>
            <a:t> </a:t>
          </a:r>
          <a:r>
            <a:rPr lang="en-US" sz="2000" kern="1200" baseline="0" dirty="0" err="1"/>
            <a:t>đảm</a:t>
          </a:r>
          <a:r>
            <a:rPr lang="en-US" sz="2000" kern="1200" baseline="0" dirty="0"/>
            <a:t> </a:t>
          </a:r>
          <a:r>
            <a:rPr lang="en-US" sz="2000" kern="1200" baseline="0" dirty="0" err="1"/>
            <a:t>thực</a:t>
          </a:r>
          <a:r>
            <a:rPr lang="en-US" sz="2000" kern="1200" baseline="0" dirty="0"/>
            <a:t> </a:t>
          </a:r>
          <a:r>
            <a:rPr lang="en-US" sz="2000" kern="1200" baseline="0" dirty="0" err="1"/>
            <a:t>hiện</a:t>
          </a:r>
          <a:r>
            <a:rPr lang="en-US" sz="2000" kern="1200" baseline="0" dirty="0"/>
            <a:t> </a:t>
          </a:r>
          <a:r>
            <a:rPr lang="en-US" sz="2000" kern="1200" baseline="0" dirty="0" err="1"/>
            <a:t>quyền</a:t>
          </a:r>
          <a:r>
            <a:rPr lang="en-US" sz="2000" kern="1200" baseline="0" dirty="0"/>
            <a:t>, </a:t>
          </a:r>
          <a:r>
            <a:rPr lang="en-US" sz="2000" kern="1200" baseline="0" dirty="0" err="1"/>
            <a:t>nghĩa</a:t>
          </a:r>
          <a:r>
            <a:rPr lang="en-US" sz="2000" kern="1200" baseline="0" dirty="0"/>
            <a:t> </a:t>
          </a:r>
          <a:r>
            <a:rPr lang="en-US" sz="2000" kern="1200" baseline="0" dirty="0" err="1"/>
            <a:t>vụ</a:t>
          </a:r>
          <a:r>
            <a:rPr lang="en-US" sz="2000" kern="1200" baseline="0" dirty="0"/>
            <a:t> </a:t>
          </a:r>
          <a:r>
            <a:rPr lang="en-US" sz="2000" kern="1200" baseline="0" dirty="0" err="1"/>
            <a:t>của</a:t>
          </a:r>
          <a:r>
            <a:rPr lang="en-US" sz="2000" kern="1200" baseline="0" dirty="0"/>
            <a:t> </a:t>
          </a:r>
          <a:r>
            <a:rPr lang="en-US" sz="2000" kern="1200" baseline="0" dirty="0" err="1"/>
            <a:t>các</a:t>
          </a:r>
          <a:r>
            <a:rPr lang="en-US" sz="2000" kern="1200" baseline="0" dirty="0"/>
            <a:t> </a:t>
          </a:r>
          <a:r>
            <a:rPr lang="en-US" sz="2000" kern="1200" baseline="0" dirty="0" err="1"/>
            <a:t>bên</a:t>
          </a:r>
          <a:r>
            <a:rPr lang="en-US" sz="2000" kern="1200" baseline="0" dirty="0"/>
            <a:t> </a:t>
          </a:r>
          <a:r>
            <a:rPr lang="en-US" sz="2000" kern="1200" baseline="0" dirty="0" err="1"/>
            <a:t>bằng</a:t>
          </a:r>
          <a:r>
            <a:rPr lang="en-US" sz="2000" kern="1200" baseline="0" dirty="0"/>
            <a:t> </a:t>
          </a:r>
          <a:r>
            <a:rPr lang="en-US" sz="2000" kern="1200" baseline="0" dirty="0" err="1"/>
            <a:t>ý</a:t>
          </a:r>
          <a:r>
            <a:rPr lang="en-US" sz="2000" kern="1200" baseline="0" dirty="0"/>
            <a:t> </a:t>
          </a:r>
          <a:r>
            <a:rPr lang="en-US" sz="2000" kern="1200" baseline="0" dirty="0" err="1"/>
            <a:t>chí</a:t>
          </a:r>
          <a:r>
            <a:rPr lang="en-US" sz="2000" kern="1200" baseline="0" dirty="0"/>
            <a:t> </a:t>
          </a:r>
          <a:r>
            <a:rPr lang="en-US" sz="2000" kern="1200" baseline="0" dirty="0" err="1"/>
            <a:t>của</a:t>
          </a:r>
          <a:r>
            <a:rPr lang="en-US" sz="2000" kern="1200" baseline="0" dirty="0"/>
            <a:t> NN</a:t>
          </a:r>
          <a:endParaRPr lang="en-US" sz="2000" kern="1200" dirty="0"/>
        </a:p>
      </dsp:txBody>
      <dsp:txXfrm>
        <a:off x="2133613" y="3798609"/>
        <a:ext cx="6845994" cy="1365611"/>
      </dsp:txXfrm>
    </dsp:sp>
    <dsp:sp modelId="{5BAAA3F6-9B18-E247-B19C-F905183E9F44}">
      <dsp:nvSpPr>
        <dsp:cNvPr id="0" name=""/>
        <dsp:cNvSpPr/>
      </dsp:nvSpPr>
      <dsp:spPr>
        <a:xfrm>
          <a:off x="7631494" y="783013"/>
          <a:ext cx="733016" cy="733016"/>
        </a:xfrm>
        <a:prstGeom prst="downArrow">
          <a:avLst>
            <a:gd name="adj1" fmla="val 55000"/>
            <a:gd name="adj2" fmla="val 45000"/>
          </a:avLst>
        </a:prstGeom>
        <a:solidFill>
          <a:schemeClr val="accent2">
            <a:tint val="40000"/>
            <a:alpha val="90000"/>
            <a:hueOff val="0"/>
            <a:satOff val="0"/>
            <a:lumOff val="0"/>
            <a:alphaOff val="0"/>
          </a:schemeClr>
        </a:solidFill>
        <a:ln w="34925" cap="flat" cmpd="sng" algn="in">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4450" tIns="44450" rIns="44450" bIns="44450" numCol="1" spcCol="1270" anchor="ctr" anchorCtr="0">
          <a:noAutofit/>
        </a:bodyPr>
        <a:lstStyle/>
        <a:p>
          <a:pPr marL="0" lvl="0" indent="0" algn="ctr" defTabSz="1555750">
            <a:lnSpc>
              <a:spcPct val="90000"/>
            </a:lnSpc>
            <a:spcBef>
              <a:spcPct val="0"/>
            </a:spcBef>
            <a:spcAft>
              <a:spcPct val="35000"/>
            </a:spcAft>
            <a:buNone/>
          </a:pPr>
          <a:endParaRPr lang="en-US" sz="3500" kern="1200"/>
        </a:p>
      </dsp:txBody>
      <dsp:txXfrm>
        <a:off x="7796423" y="783013"/>
        <a:ext cx="403158" cy="551595"/>
      </dsp:txXfrm>
    </dsp:sp>
    <dsp:sp modelId="{F6502999-C227-7242-A5FE-4E4FEB12CA09}">
      <dsp:nvSpPr>
        <dsp:cNvPr id="0" name=""/>
        <dsp:cNvSpPr/>
      </dsp:nvSpPr>
      <dsp:spPr>
        <a:xfrm>
          <a:off x="8332022" y="2115770"/>
          <a:ext cx="733016" cy="733016"/>
        </a:xfrm>
        <a:prstGeom prst="downArrow">
          <a:avLst>
            <a:gd name="adj1" fmla="val 55000"/>
            <a:gd name="adj2" fmla="val 45000"/>
          </a:avLst>
        </a:prstGeom>
        <a:solidFill>
          <a:schemeClr val="accent2">
            <a:tint val="40000"/>
            <a:alpha val="90000"/>
            <a:hueOff val="2545315"/>
            <a:satOff val="-9492"/>
            <a:lumOff val="-1402"/>
            <a:alphaOff val="0"/>
          </a:schemeClr>
        </a:solidFill>
        <a:ln w="34925" cap="flat" cmpd="sng" algn="in">
          <a:solidFill>
            <a:schemeClr val="accent2">
              <a:tint val="40000"/>
              <a:alpha val="90000"/>
              <a:hueOff val="2545315"/>
              <a:satOff val="-9492"/>
              <a:lumOff val="-1402"/>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4450" tIns="44450" rIns="44450" bIns="44450" numCol="1" spcCol="1270" anchor="ctr" anchorCtr="0">
          <a:noAutofit/>
        </a:bodyPr>
        <a:lstStyle/>
        <a:p>
          <a:pPr marL="0" lvl="0" indent="0" algn="ctr" defTabSz="1555750">
            <a:lnSpc>
              <a:spcPct val="90000"/>
            </a:lnSpc>
            <a:spcBef>
              <a:spcPct val="0"/>
            </a:spcBef>
            <a:spcAft>
              <a:spcPct val="35000"/>
            </a:spcAft>
            <a:buNone/>
          </a:pPr>
          <a:endParaRPr lang="en-US" sz="3500" kern="1200"/>
        </a:p>
      </dsp:txBody>
      <dsp:txXfrm>
        <a:off x="8496951" y="2115770"/>
        <a:ext cx="403158" cy="551595"/>
      </dsp:txXfrm>
    </dsp:sp>
    <dsp:sp modelId="{67B8947B-28C3-AD4E-A5ED-2A9D481D01C2}">
      <dsp:nvSpPr>
        <dsp:cNvPr id="0" name=""/>
        <dsp:cNvSpPr/>
      </dsp:nvSpPr>
      <dsp:spPr>
        <a:xfrm>
          <a:off x="9022094" y="3448528"/>
          <a:ext cx="733016" cy="733016"/>
        </a:xfrm>
        <a:prstGeom prst="downArrow">
          <a:avLst>
            <a:gd name="adj1" fmla="val 55000"/>
            <a:gd name="adj2" fmla="val 45000"/>
          </a:avLst>
        </a:prstGeom>
        <a:solidFill>
          <a:schemeClr val="accent2">
            <a:tint val="40000"/>
            <a:alpha val="90000"/>
            <a:hueOff val="5090629"/>
            <a:satOff val="-18985"/>
            <a:lumOff val="-2804"/>
            <a:alphaOff val="0"/>
          </a:schemeClr>
        </a:solidFill>
        <a:ln w="34925" cap="flat" cmpd="sng" algn="in">
          <a:solidFill>
            <a:schemeClr val="accent2">
              <a:tint val="40000"/>
              <a:alpha val="90000"/>
              <a:hueOff val="5090629"/>
              <a:satOff val="-18985"/>
              <a:lumOff val="-280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4450" tIns="44450" rIns="44450" bIns="44450" numCol="1" spcCol="1270" anchor="ctr" anchorCtr="0">
          <a:noAutofit/>
        </a:bodyPr>
        <a:lstStyle/>
        <a:p>
          <a:pPr marL="0" lvl="0" indent="0" algn="ctr" defTabSz="1555750">
            <a:lnSpc>
              <a:spcPct val="90000"/>
            </a:lnSpc>
            <a:spcBef>
              <a:spcPct val="0"/>
            </a:spcBef>
            <a:spcAft>
              <a:spcPct val="35000"/>
            </a:spcAft>
            <a:buNone/>
          </a:pPr>
          <a:endParaRPr lang="en-US" sz="3500" kern="1200"/>
        </a:p>
      </dsp:txBody>
      <dsp:txXfrm>
        <a:off x="9187023" y="3448528"/>
        <a:ext cx="403158" cy="55159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BB348D-BDF2-CD43-9486-76EFF1F7592B}">
      <dsp:nvSpPr>
        <dsp:cNvPr id="0" name=""/>
        <dsp:cNvSpPr/>
      </dsp:nvSpPr>
      <dsp:spPr>
        <a:xfrm>
          <a:off x="5168462" y="4223859"/>
          <a:ext cx="469620" cy="504841"/>
        </a:xfrm>
        <a:custGeom>
          <a:avLst/>
          <a:gdLst/>
          <a:ahLst/>
          <a:cxnLst/>
          <a:rect l="0" t="0" r="0" b="0"/>
          <a:pathLst>
            <a:path>
              <a:moveTo>
                <a:pt x="0" y="0"/>
              </a:moveTo>
              <a:lnTo>
                <a:pt x="234810" y="0"/>
              </a:lnTo>
              <a:lnTo>
                <a:pt x="234810" y="504841"/>
              </a:lnTo>
              <a:lnTo>
                <a:pt x="469620" y="504841"/>
              </a:lnTo>
            </a:path>
          </a:pathLst>
        </a:custGeom>
        <a:noFill/>
        <a:ln w="34925" cap="flat" cmpd="sng" algn="in">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F126ABB-DC7B-2042-8340-FAA72DCF636E}">
      <dsp:nvSpPr>
        <dsp:cNvPr id="0" name=""/>
        <dsp:cNvSpPr/>
      </dsp:nvSpPr>
      <dsp:spPr>
        <a:xfrm>
          <a:off x="7986184" y="3719017"/>
          <a:ext cx="469620" cy="504841"/>
        </a:xfrm>
        <a:custGeom>
          <a:avLst/>
          <a:gdLst/>
          <a:ahLst/>
          <a:cxnLst/>
          <a:rect l="0" t="0" r="0" b="0"/>
          <a:pathLst>
            <a:path>
              <a:moveTo>
                <a:pt x="0" y="0"/>
              </a:moveTo>
              <a:lnTo>
                <a:pt x="234810" y="0"/>
              </a:lnTo>
              <a:lnTo>
                <a:pt x="234810" y="504841"/>
              </a:lnTo>
              <a:lnTo>
                <a:pt x="469620" y="504841"/>
              </a:lnTo>
            </a:path>
          </a:pathLst>
        </a:custGeom>
        <a:noFill/>
        <a:ln w="34925" cap="flat" cmpd="sng" algn="in">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B1D018D-1347-244A-B1D2-C4F664629776}">
      <dsp:nvSpPr>
        <dsp:cNvPr id="0" name=""/>
        <dsp:cNvSpPr/>
      </dsp:nvSpPr>
      <dsp:spPr>
        <a:xfrm>
          <a:off x="7986184" y="3214175"/>
          <a:ext cx="469620" cy="504841"/>
        </a:xfrm>
        <a:custGeom>
          <a:avLst/>
          <a:gdLst/>
          <a:ahLst/>
          <a:cxnLst/>
          <a:rect l="0" t="0" r="0" b="0"/>
          <a:pathLst>
            <a:path>
              <a:moveTo>
                <a:pt x="0" y="504841"/>
              </a:moveTo>
              <a:lnTo>
                <a:pt x="234810" y="504841"/>
              </a:lnTo>
              <a:lnTo>
                <a:pt x="234810" y="0"/>
              </a:lnTo>
              <a:lnTo>
                <a:pt x="469620" y="0"/>
              </a:lnTo>
            </a:path>
          </a:pathLst>
        </a:custGeom>
        <a:noFill/>
        <a:ln w="34925" cap="flat" cmpd="sng" algn="in">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28C6C2E-7D72-A840-8DEC-E0F641A818C5}">
      <dsp:nvSpPr>
        <dsp:cNvPr id="0" name=""/>
        <dsp:cNvSpPr/>
      </dsp:nvSpPr>
      <dsp:spPr>
        <a:xfrm>
          <a:off x="5168462" y="3719017"/>
          <a:ext cx="469620" cy="504841"/>
        </a:xfrm>
        <a:custGeom>
          <a:avLst/>
          <a:gdLst/>
          <a:ahLst/>
          <a:cxnLst/>
          <a:rect l="0" t="0" r="0" b="0"/>
          <a:pathLst>
            <a:path>
              <a:moveTo>
                <a:pt x="0" y="504841"/>
              </a:moveTo>
              <a:lnTo>
                <a:pt x="234810" y="504841"/>
              </a:lnTo>
              <a:lnTo>
                <a:pt x="234810" y="0"/>
              </a:lnTo>
              <a:lnTo>
                <a:pt x="469620" y="0"/>
              </a:lnTo>
            </a:path>
          </a:pathLst>
        </a:custGeom>
        <a:noFill/>
        <a:ln w="34925" cap="flat" cmpd="sng" algn="in">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EC33CD8-BF97-F14F-866B-6C7C301AF2AB}">
      <dsp:nvSpPr>
        <dsp:cNvPr id="0" name=""/>
        <dsp:cNvSpPr/>
      </dsp:nvSpPr>
      <dsp:spPr>
        <a:xfrm>
          <a:off x="2350740" y="2961754"/>
          <a:ext cx="469620" cy="1262104"/>
        </a:xfrm>
        <a:custGeom>
          <a:avLst/>
          <a:gdLst/>
          <a:ahLst/>
          <a:cxnLst/>
          <a:rect l="0" t="0" r="0" b="0"/>
          <a:pathLst>
            <a:path>
              <a:moveTo>
                <a:pt x="0" y="0"/>
              </a:moveTo>
              <a:lnTo>
                <a:pt x="234810" y="0"/>
              </a:lnTo>
              <a:lnTo>
                <a:pt x="234810" y="1262104"/>
              </a:lnTo>
              <a:lnTo>
                <a:pt x="469620" y="1262104"/>
              </a:lnTo>
            </a:path>
          </a:pathLst>
        </a:custGeom>
        <a:noFill/>
        <a:ln w="34925" cap="flat" cmpd="sng" algn="in">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3BC2766-A6FA-B945-AD68-76EE287F89E7}">
      <dsp:nvSpPr>
        <dsp:cNvPr id="0" name=""/>
        <dsp:cNvSpPr/>
      </dsp:nvSpPr>
      <dsp:spPr>
        <a:xfrm>
          <a:off x="5168462" y="1699649"/>
          <a:ext cx="469620" cy="1009683"/>
        </a:xfrm>
        <a:custGeom>
          <a:avLst/>
          <a:gdLst/>
          <a:ahLst/>
          <a:cxnLst/>
          <a:rect l="0" t="0" r="0" b="0"/>
          <a:pathLst>
            <a:path>
              <a:moveTo>
                <a:pt x="0" y="0"/>
              </a:moveTo>
              <a:lnTo>
                <a:pt x="234810" y="0"/>
              </a:lnTo>
              <a:lnTo>
                <a:pt x="234810" y="1009683"/>
              </a:lnTo>
              <a:lnTo>
                <a:pt x="469620" y="1009683"/>
              </a:lnTo>
            </a:path>
          </a:pathLst>
        </a:custGeom>
        <a:noFill/>
        <a:ln w="34925" cap="flat" cmpd="sng" algn="in">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4E31020-3C31-B54E-9D77-8815D8A0567A}">
      <dsp:nvSpPr>
        <dsp:cNvPr id="0" name=""/>
        <dsp:cNvSpPr/>
      </dsp:nvSpPr>
      <dsp:spPr>
        <a:xfrm>
          <a:off x="5168462" y="1653929"/>
          <a:ext cx="469620" cy="91440"/>
        </a:xfrm>
        <a:custGeom>
          <a:avLst/>
          <a:gdLst/>
          <a:ahLst/>
          <a:cxnLst/>
          <a:rect l="0" t="0" r="0" b="0"/>
          <a:pathLst>
            <a:path>
              <a:moveTo>
                <a:pt x="0" y="45720"/>
              </a:moveTo>
              <a:lnTo>
                <a:pt x="469620" y="45720"/>
              </a:lnTo>
            </a:path>
          </a:pathLst>
        </a:custGeom>
        <a:noFill/>
        <a:ln w="34925" cap="flat" cmpd="sng" algn="in">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0121342-A72B-0E4F-869A-768FF99A9FFD}">
      <dsp:nvSpPr>
        <dsp:cNvPr id="0" name=""/>
        <dsp:cNvSpPr/>
      </dsp:nvSpPr>
      <dsp:spPr>
        <a:xfrm>
          <a:off x="5168462" y="689965"/>
          <a:ext cx="469620" cy="1009683"/>
        </a:xfrm>
        <a:custGeom>
          <a:avLst/>
          <a:gdLst/>
          <a:ahLst/>
          <a:cxnLst/>
          <a:rect l="0" t="0" r="0" b="0"/>
          <a:pathLst>
            <a:path>
              <a:moveTo>
                <a:pt x="0" y="1009683"/>
              </a:moveTo>
              <a:lnTo>
                <a:pt x="234810" y="1009683"/>
              </a:lnTo>
              <a:lnTo>
                <a:pt x="234810" y="0"/>
              </a:lnTo>
              <a:lnTo>
                <a:pt x="469620" y="0"/>
              </a:lnTo>
            </a:path>
          </a:pathLst>
        </a:custGeom>
        <a:noFill/>
        <a:ln w="34925" cap="flat" cmpd="sng" algn="in">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359A36D-AC32-0742-89E1-91DCC1EC4BED}">
      <dsp:nvSpPr>
        <dsp:cNvPr id="0" name=""/>
        <dsp:cNvSpPr/>
      </dsp:nvSpPr>
      <dsp:spPr>
        <a:xfrm>
          <a:off x="2350740" y="1699649"/>
          <a:ext cx="469620" cy="1262104"/>
        </a:xfrm>
        <a:custGeom>
          <a:avLst/>
          <a:gdLst/>
          <a:ahLst/>
          <a:cxnLst/>
          <a:rect l="0" t="0" r="0" b="0"/>
          <a:pathLst>
            <a:path>
              <a:moveTo>
                <a:pt x="0" y="1262104"/>
              </a:moveTo>
              <a:lnTo>
                <a:pt x="234810" y="1262104"/>
              </a:lnTo>
              <a:lnTo>
                <a:pt x="234810" y="0"/>
              </a:lnTo>
              <a:lnTo>
                <a:pt x="469620" y="0"/>
              </a:lnTo>
            </a:path>
          </a:pathLst>
        </a:custGeom>
        <a:noFill/>
        <a:ln w="34925" cap="flat" cmpd="sng" algn="in">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99D0DA4-C05F-9444-8C6D-25250FE3A673}">
      <dsp:nvSpPr>
        <dsp:cNvPr id="0" name=""/>
        <dsp:cNvSpPr/>
      </dsp:nvSpPr>
      <dsp:spPr>
        <a:xfrm>
          <a:off x="2638" y="2603668"/>
          <a:ext cx="2348101" cy="716171"/>
        </a:xfrm>
        <a:prstGeom prst="rect">
          <a:avLst/>
        </a:prstGeom>
        <a:solidFill>
          <a:schemeClr val="accent4">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err="1"/>
            <a:t>Chủ</a:t>
          </a:r>
          <a:r>
            <a:rPr lang="en-US" sz="2000" kern="1200" dirty="0"/>
            <a:t> </a:t>
          </a:r>
          <a:r>
            <a:rPr lang="en-US" sz="2000" kern="1200" dirty="0" err="1"/>
            <a:t>thể</a:t>
          </a:r>
          <a:endParaRPr lang="en-US" sz="2000" kern="1200" dirty="0"/>
        </a:p>
      </dsp:txBody>
      <dsp:txXfrm>
        <a:off x="2638" y="2603668"/>
        <a:ext cx="2348101" cy="716171"/>
      </dsp:txXfrm>
    </dsp:sp>
    <dsp:sp modelId="{285B5D3F-1CCF-3048-BE6B-60E88E4BF0FB}">
      <dsp:nvSpPr>
        <dsp:cNvPr id="0" name=""/>
        <dsp:cNvSpPr/>
      </dsp:nvSpPr>
      <dsp:spPr>
        <a:xfrm>
          <a:off x="2820360" y="1341564"/>
          <a:ext cx="2348101" cy="716171"/>
        </a:xfrm>
        <a:prstGeom prst="rect">
          <a:avLst/>
        </a:prstGeom>
        <a:solidFill>
          <a:schemeClr val="accent6">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dirty="0" err="1"/>
            <a:t>Cá</a:t>
          </a:r>
          <a:r>
            <a:rPr lang="en-US" sz="1700" kern="1200" dirty="0"/>
            <a:t> </a:t>
          </a:r>
          <a:r>
            <a:rPr lang="en-US" sz="1700" kern="1200" dirty="0" err="1"/>
            <a:t>nhân</a:t>
          </a:r>
          <a:endParaRPr lang="en-US" sz="1700" kern="1200" dirty="0"/>
        </a:p>
      </dsp:txBody>
      <dsp:txXfrm>
        <a:off x="2820360" y="1341564"/>
        <a:ext cx="2348101" cy="716171"/>
      </dsp:txXfrm>
    </dsp:sp>
    <dsp:sp modelId="{3F8319A1-A11D-9443-B882-9BCDC8AE2FA8}">
      <dsp:nvSpPr>
        <dsp:cNvPr id="0" name=""/>
        <dsp:cNvSpPr/>
      </dsp:nvSpPr>
      <dsp:spPr>
        <a:xfrm>
          <a:off x="5638082" y="331880"/>
          <a:ext cx="2348101" cy="716171"/>
        </a:xfrm>
        <a:prstGeom prst="rect">
          <a:avLst/>
        </a:prstGeom>
        <a:solidFill>
          <a:schemeClr val="accent1">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dirty="0" err="1"/>
            <a:t>Công</a:t>
          </a:r>
          <a:r>
            <a:rPr lang="en-US" sz="1700" kern="1200" dirty="0"/>
            <a:t> </a:t>
          </a:r>
          <a:r>
            <a:rPr lang="en-US" sz="1700" kern="1200" dirty="0" err="1"/>
            <a:t>dân</a:t>
          </a:r>
          <a:endParaRPr lang="en-US" sz="1700" kern="1200" dirty="0"/>
        </a:p>
      </dsp:txBody>
      <dsp:txXfrm>
        <a:off x="5638082" y="331880"/>
        <a:ext cx="2348101" cy="716171"/>
      </dsp:txXfrm>
    </dsp:sp>
    <dsp:sp modelId="{9D4538FE-26CC-B849-8E74-B20619E0259C}">
      <dsp:nvSpPr>
        <dsp:cNvPr id="0" name=""/>
        <dsp:cNvSpPr/>
      </dsp:nvSpPr>
      <dsp:spPr>
        <a:xfrm>
          <a:off x="5638082" y="1341564"/>
          <a:ext cx="2348101" cy="716171"/>
        </a:xfrm>
        <a:prstGeom prst="rect">
          <a:avLst/>
        </a:prstGeom>
        <a:solidFill>
          <a:schemeClr val="accent1">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dirty="0" err="1"/>
            <a:t>Người</a:t>
          </a:r>
          <a:r>
            <a:rPr lang="en-US" sz="1700" kern="1200" dirty="0"/>
            <a:t> </a:t>
          </a:r>
          <a:r>
            <a:rPr lang="en-US" sz="1700" kern="1200" dirty="0" err="1"/>
            <a:t>nước</a:t>
          </a:r>
          <a:r>
            <a:rPr lang="en-US" sz="1700" kern="1200" dirty="0"/>
            <a:t> </a:t>
          </a:r>
          <a:r>
            <a:rPr lang="en-US" sz="1700" kern="1200" dirty="0" err="1"/>
            <a:t>ngoài</a:t>
          </a:r>
          <a:endParaRPr lang="en-US" sz="1700" kern="1200" dirty="0"/>
        </a:p>
      </dsp:txBody>
      <dsp:txXfrm>
        <a:off x="5638082" y="1341564"/>
        <a:ext cx="2348101" cy="716171"/>
      </dsp:txXfrm>
    </dsp:sp>
    <dsp:sp modelId="{48F4C179-EE25-8A4C-8881-1A4299994003}">
      <dsp:nvSpPr>
        <dsp:cNvPr id="0" name=""/>
        <dsp:cNvSpPr/>
      </dsp:nvSpPr>
      <dsp:spPr>
        <a:xfrm>
          <a:off x="5638082" y="2351247"/>
          <a:ext cx="2348101" cy="716171"/>
        </a:xfrm>
        <a:prstGeom prst="rect">
          <a:avLst/>
        </a:prstGeom>
        <a:solidFill>
          <a:schemeClr val="accent1">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dirty="0" err="1"/>
            <a:t>Người</a:t>
          </a:r>
          <a:r>
            <a:rPr lang="en-US" sz="1700" kern="1200" dirty="0"/>
            <a:t> </a:t>
          </a:r>
          <a:r>
            <a:rPr lang="en-US" sz="1700" kern="1200" dirty="0" err="1"/>
            <a:t>không</a:t>
          </a:r>
          <a:r>
            <a:rPr lang="en-US" sz="1700" kern="1200" dirty="0"/>
            <a:t> </a:t>
          </a:r>
          <a:r>
            <a:rPr lang="en-US" sz="1700" kern="1200" dirty="0" err="1"/>
            <a:t>có</a:t>
          </a:r>
          <a:r>
            <a:rPr lang="en-US" sz="1700" kern="1200" dirty="0"/>
            <a:t> </a:t>
          </a:r>
          <a:r>
            <a:rPr lang="en-US" sz="1700" kern="1200" dirty="0" err="1"/>
            <a:t>quốc</a:t>
          </a:r>
          <a:r>
            <a:rPr lang="en-US" sz="1700" kern="1200" dirty="0"/>
            <a:t> </a:t>
          </a:r>
          <a:r>
            <a:rPr lang="en-US" sz="1700" kern="1200" dirty="0" err="1"/>
            <a:t>tịch</a:t>
          </a:r>
          <a:endParaRPr lang="en-US" sz="1700" kern="1200" dirty="0"/>
        </a:p>
      </dsp:txBody>
      <dsp:txXfrm>
        <a:off x="5638082" y="2351247"/>
        <a:ext cx="2348101" cy="716171"/>
      </dsp:txXfrm>
    </dsp:sp>
    <dsp:sp modelId="{342B2CB1-4D54-6F41-AFBC-2DE47A179A7F}">
      <dsp:nvSpPr>
        <dsp:cNvPr id="0" name=""/>
        <dsp:cNvSpPr/>
      </dsp:nvSpPr>
      <dsp:spPr>
        <a:xfrm>
          <a:off x="2820360" y="3865773"/>
          <a:ext cx="2348101" cy="716171"/>
        </a:xfrm>
        <a:prstGeom prst="rect">
          <a:avLst/>
        </a:prstGeom>
        <a:solidFill>
          <a:schemeClr val="accent6">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dirty="0" err="1"/>
            <a:t>Tổ</a:t>
          </a:r>
          <a:r>
            <a:rPr lang="en-US" sz="1700" kern="1200" dirty="0"/>
            <a:t> </a:t>
          </a:r>
          <a:r>
            <a:rPr lang="en-US" sz="1700" kern="1200" dirty="0" err="1"/>
            <a:t>chức</a:t>
          </a:r>
          <a:endParaRPr lang="en-US" sz="1700" kern="1200" dirty="0"/>
        </a:p>
      </dsp:txBody>
      <dsp:txXfrm>
        <a:off x="2820360" y="3865773"/>
        <a:ext cx="2348101" cy="716171"/>
      </dsp:txXfrm>
    </dsp:sp>
    <dsp:sp modelId="{FE594CDD-04E0-3A44-9262-DA60F36C341A}">
      <dsp:nvSpPr>
        <dsp:cNvPr id="0" name=""/>
        <dsp:cNvSpPr/>
      </dsp:nvSpPr>
      <dsp:spPr>
        <a:xfrm>
          <a:off x="5638082" y="3360931"/>
          <a:ext cx="2348101" cy="716171"/>
        </a:xfrm>
        <a:prstGeom prst="rect">
          <a:avLst/>
        </a:prstGeom>
        <a:solidFill>
          <a:schemeClr val="accent1">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dirty="0" err="1"/>
            <a:t>Pháp</a:t>
          </a:r>
          <a:r>
            <a:rPr lang="en-US" sz="1700" kern="1200" dirty="0"/>
            <a:t> </a:t>
          </a:r>
          <a:r>
            <a:rPr lang="en-US" sz="1700" kern="1200" dirty="0" err="1"/>
            <a:t>nhân</a:t>
          </a:r>
          <a:endParaRPr lang="en-US" sz="1700" kern="1200" dirty="0"/>
        </a:p>
      </dsp:txBody>
      <dsp:txXfrm>
        <a:off x="5638082" y="3360931"/>
        <a:ext cx="2348101" cy="716171"/>
      </dsp:txXfrm>
    </dsp:sp>
    <dsp:sp modelId="{B76241BB-66CF-FD40-A2CF-39524D2DFFDE}">
      <dsp:nvSpPr>
        <dsp:cNvPr id="0" name=""/>
        <dsp:cNvSpPr/>
      </dsp:nvSpPr>
      <dsp:spPr>
        <a:xfrm>
          <a:off x="8455804" y="2856089"/>
          <a:ext cx="2348101" cy="716171"/>
        </a:xfrm>
        <a:prstGeom prst="rect">
          <a:avLst/>
        </a:prstGeom>
        <a:solidFill>
          <a:schemeClr val="accent2">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dirty="0" err="1"/>
            <a:t>Pháp</a:t>
          </a:r>
          <a:r>
            <a:rPr lang="en-US" sz="1700" kern="1200" dirty="0"/>
            <a:t> </a:t>
          </a:r>
          <a:r>
            <a:rPr lang="en-US" sz="1700" kern="1200" dirty="0" err="1"/>
            <a:t>nhân</a:t>
          </a:r>
          <a:r>
            <a:rPr lang="en-US" sz="1700" kern="1200" dirty="0"/>
            <a:t> </a:t>
          </a:r>
          <a:r>
            <a:rPr lang="en-US" sz="1700" kern="1200" dirty="0" err="1"/>
            <a:t>thương</a:t>
          </a:r>
          <a:r>
            <a:rPr lang="en-US" sz="1700" kern="1200" dirty="0"/>
            <a:t> </a:t>
          </a:r>
          <a:r>
            <a:rPr lang="en-US" sz="1700" kern="1200" dirty="0" err="1"/>
            <a:t>mại</a:t>
          </a:r>
          <a:endParaRPr lang="en-US" sz="1700" kern="1200" dirty="0"/>
        </a:p>
      </dsp:txBody>
      <dsp:txXfrm>
        <a:off x="8455804" y="2856089"/>
        <a:ext cx="2348101" cy="716171"/>
      </dsp:txXfrm>
    </dsp:sp>
    <dsp:sp modelId="{916CEEBC-59A6-9A4D-8667-B1E24D81E553}">
      <dsp:nvSpPr>
        <dsp:cNvPr id="0" name=""/>
        <dsp:cNvSpPr/>
      </dsp:nvSpPr>
      <dsp:spPr>
        <a:xfrm>
          <a:off x="8455804" y="3865773"/>
          <a:ext cx="2348101" cy="716171"/>
        </a:xfrm>
        <a:prstGeom prst="rect">
          <a:avLst/>
        </a:prstGeom>
        <a:solidFill>
          <a:schemeClr val="accent2">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dirty="0" err="1"/>
            <a:t>Pháp</a:t>
          </a:r>
          <a:r>
            <a:rPr lang="en-US" sz="1700" kern="1200" dirty="0"/>
            <a:t> </a:t>
          </a:r>
          <a:r>
            <a:rPr lang="en-US" sz="1700" kern="1200" dirty="0" err="1"/>
            <a:t>nhân</a:t>
          </a:r>
          <a:r>
            <a:rPr lang="en-US" sz="1700" kern="1200" dirty="0"/>
            <a:t> phi </a:t>
          </a:r>
          <a:r>
            <a:rPr lang="en-US" sz="1700" kern="1200" dirty="0" err="1"/>
            <a:t>thương</a:t>
          </a:r>
          <a:r>
            <a:rPr lang="en-US" sz="1700" kern="1200" dirty="0"/>
            <a:t> </a:t>
          </a:r>
          <a:r>
            <a:rPr lang="en-US" sz="1700" kern="1200" dirty="0" err="1"/>
            <a:t>mại</a:t>
          </a:r>
          <a:r>
            <a:rPr lang="en-US" sz="1700" kern="1200" dirty="0"/>
            <a:t>/ </a:t>
          </a:r>
          <a:r>
            <a:rPr lang="en-US" sz="1700" kern="1200" dirty="0" err="1"/>
            <a:t>Pháp</a:t>
          </a:r>
          <a:r>
            <a:rPr lang="en-US" sz="1700" kern="1200" dirty="0"/>
            <a:t> </a:t>
          </a:r>
          <a:r>
            <a:rPr lang="en-US" sz="1700" kern="1200" dirty="0" err="1"/>
            <a:t>nhân</a:t>
          </a:r>
          <a:r>
            <a:rPr lang="en-US" sz="1700" kern="1200" dirty="0"/>
            <a:t> </a:t>
          </a:r>
          <a:r>
            <a:rPr lang="en-US" sz="1700" kern="1200" dirty="0" err="1"/>
            <a:t>hành</a:t>
          </a:r>
          <a:r>
            <a:rPr lang="en-US" sz="1700" kern="1200" dirty="0"/>
            <a:t> </a:t>
          </a:r>
          <a:r>
            <a:rPr lang="en-US" sz="1700" kern="1200" dirty="0" err="1"/>
            <a:t>chính</a:t>
          </a:r>
          <a:endParaRPr lang="en-US" sz="1700" kern="1200" dirty="0"/>
        </a:p>
      </dsp:txBody>
      <dsp:txXfrm>
        <a:off x="8455804" y="3865773"/>
        <a:ext cx="2348101" cy="716171"/>
      </dsp:txXfrm>
    </dsp:sp>
    <dsp:sp modelId="{7D2B1965-0E1D-BB4A-8880-2C3953CA2A9F}">
      <dsp:nvSpPr>
        <dsp:cNvPr id="0" name=""/>
        <dsp:cNvSpPr/>
      </dsp:nvSpPr>
      <dsp:spPr>
        <a:xfrm>
          <a:off x="5638082" y="4370615"/>
          <a:ext cx="2348101" cy="716171"/>
        </a:xfrm>
        <a:prstGeom prst="rect">
          <a:avLst/>
        </a:prstGeom>
        <a:solidFill>
          <a:schemeClr val="accent1">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dirty="0" err="1"/>
            <a:t>Tổ</a:t>
          </a:r>
          <a:r>
            <a:rPr lang="en-US" sz="1700" kern="1200" dirty="0"/>
            <a:t> </a:t>
          </a:r>
          <a:r>
            <a:rPr lang="en-US" sz="1700" kern="1200" dirty="0" err="1"/>
            <a:t>chức</a:t>
          </a:r>
          <a:r>
            <a:rPr lang="en-US" sz="1700" kern="1200" dirty="0"/>
            <a:t> </a:t>
          </a:r>
          <a:r>
            <a:rPr lang="en-US" sz="1700" kern="1200" dirty="0" err="1"/>
            <a:t>không</a:t>
          </a:r>
          <a:r>
            <a:rPr lang="en-US" sz="1700" kern="1200" dirty="0"/>
            <a:t> </a:t>
          </a:r>
          <a:r>
            <a:rPr lang="en-US" sz="1700" kern="1200" dirty="0" err="1"/>
            <a:t>phải</a:t>
          </a:r>
          <a:r>
            <a:rPr lang="en-US" sz="1700" kern="1200" dirty="0"/>
            <a:t> </a:t>
          </a:r>
          <a:r>
            <a:rPr lang="en-US" sz="1700" kern="1200" dirty="0" err="1"/>
            <a:t>là</a:t>
          </a:r>
          <a:r>
            <a:rPr lang="en-US" sz="1700" kern="1200" dirty="0"/>
            <a:t> </a:t>
          </a:r>
          <a:r>
            <a:rPr lang="en-US" sz="1700" kern="1200" dirty="0" err="1"/>
            <a:t>pháp</a:t>
          </a:r>
          <a:r>
            <a:rPr lang="en-US" sz="1700" kern="1200" dirty="0"/>
            <a:t> </a:t>
          </a:r>
          <a:r>
            <a:rPr lang="en-US" sz="1700" kern="1200" dirty="0" err="1"/>
            <a:t>nhân</a:t>
          </a:r>
          <a:endParaRPr lang="en-US" sz="1700" kern="1200" dirty="0"/>
        </a:p>
      </dsp:txBody>
      <dsp:txXfrm>
        <a:off x="5638082" y="4370615"/>
        <a:ext cx="2348101" cy="71617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2667BC5-A982-4BE0-A4B1-C8CFCB269635}">
      <dsp:nvSpPr>
        <dsp:cNvPr id="0" name=""/>
        <dsp:cNvSpPr/>
      </dsp:nvSpPr>
      <dsp:spPr>
        <a:xfrm rot="5400000">
          <a:off x="540401" y="1200332"/>
          <a:ext cx="1373088" cy="1563212"/>
        </a:xfrm>
        <a:prstGeom prst="bentUpArrow">
          <a:avLst>
            <a:gd name="adj1" fmla="val 32840"/>
            <a:gd name="adj2" fmla="val 25000"/>
            <a:gd name="adj3" fmla="val 35780"/>
          </a:avLst>
        </a:prstGeom>
        <a:solidFill>
          <a:schemeClr val="accent1">
            <a:tint val="50000"/>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834F5D4-2CDE-47CC-88DE-C1EE6D590BBE}">
      <dsp:nvSpPr>
        <dsp:cNvPr id="0" name=""/>
        <dsp:cNvSpPr/>
      </dsp:nvSpPr>
      <dsp:spPr>
        <a:xfrm>
          <a:off x="288433" y="81684"/>
          <a:ext cx="2942226" cy="1190637"/>
        </a:xfrm>
        <a:prstGeom prst="roundRect">
          <a:avLst>
            <a:gd name="adj" fmla="val 16670"/>
          </a:avLst>
        </a:prstGeom>
        <a:solidFill>
          <a:schemeClr val="accent3">
            <a:lumMod val="7500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00000"/>
            </a:lnSpc>
            <a:spcBef>
              <a:spcPct val="0"/>
            </a:spcBef>
            <a:spcAft>
              <a:spcPct val="35000"/>
            </a:spcAft>
            <a:buNone/>
          </a:pPr>
          <a:r>
            <a:rPr lang="en-US" sz="2000" b="1" i="0" kern="1200" dirty="0" err="1">
              <a:latin typeface="Arial Narrow" panose="020B0604020202020204" pitchFamily="34" charset="0"/>
              <a:cs typeface="Arial Narrow" panose="020B0604020202020204" pitchFamily="34" charset="0"/>
            </a:rPr>
            <a:t>Sự</a:t>
          </a:r>
          <a:r>
            <a:rPr lang="en-US" sz="2000" b="1" i="0" kern="1200" dirty="0">
              <a:latin typeface="Arial Narrow" panose="020B0604020202020204" pitchFamily="34" charset="0"/>
              <a:cs typeface="Arial Narrow" panose="020B0604020202020204" pitchFamily="34" charset="0"/>
            </a:rPr>
            <a:t> </a:t>
          </a:r>
          <a:r>
            <a:rPr lang="en-US" sz="2000" b="1" i="0" kern="1200" dirty="0" err="1">
              <a:latin typeface="Arial Narrow" panose="020B0604020202020204" pitchFamily="34" charset="0"/>
              <a:cs typeface="Arial Narrow" panose="020B0604020202020204" pitchFamily="34" charset="0"/>
            </a:rPr>
            <a:t>kiện</a:t>
          </a:r>
          <a:r>
            <a:rPr lang="en-US" sz="2000" b="1" i="0" kern="1200" dirty="0">
              <a:latin typeface="Arial Narrow" panose="020B0604020202020204" pitchFamily="34" charset="0"/>
              <a:cs typeface="Arial Narrow" panose="020B0604020202020204" pitchFamily="34" charset="0"/>
            </a:rPr>
            <a:t> </a:t>
          </a:r>
          <a:r>
            <a:rPr lang="en-US" sz="2000" b="1" i="0" kern="1200" dirty="0" err="1">
              <a:latin typeface="Arial Narrow" panose="020B0604020202020204" pitchFamily="34" charset="0"/>
              <a:cs typeface="Arial Narrow" panose="020B0604020202020204" pitchFamily="34" charset="0"/>
            </a:rPr>
            <a:t>thực</a:t>
          </a:r>
          <a:r>
            <a:rPr lang="en-US" sz="2000" b="1" i="0" kern="1200" dirty="0">
              <a:latin typeface="Arial Narrow" panose="020B0604020202020204" pitchFamily="34" charset="0"/>
              <a:cs typeface="Arial Narrow" panose="020B0604020202020204" pitchFamily="34" charset="0"/>
            </a:rPr>
            <a:t> </a:t>
          </a:r>
          <a:r>
            <a:rPr lang="en-US" sz="2000" b="1" i="0" kern="1200" dirty="0" err="1">
              <a:latin typeface="Arial Narrow" panose="020B0604020202020204" pitchFamily="34" charset="0"/>
              <a:cs typeface="Arial Narrow" panose="020B0604020202020204" pitchFamily="34" charset="0"/>
            </a:rPr>
            <a:t>tế</a:t>
          </a:r>
        </a:p>
      </dsp:txBody>
      <dsp:txXfrm>
        <a:off x="346566" y="139817"/>
        <a:ext cx="2825960" cy="1074371"/>
      </dsp:txXfrm>
    </dsp:sp>
    <dsp:sp modelId="{6214226A-5CF0-4AB9-8D77-C7FCF3E5F071}">
      <dsp:nvSpPr>
        <dsp:cNvPr id="0" name=""/>
        <dsp:cNvSpPr/>
      </dsp:nvSpPr>
      <dsp:spPr>
        <a:xfrm>
          <a:off x="2915283" y="22333"/>
          <a:ext cx="1681144" cy="1307703"/>
        </a:xfrm>
        <a:prstGeom prst="rect">
          <a:avLst/>
        </a:prstGeom>
        <a:noFill/>
        <a:ln>
          <a:noFill/>
        </a:ln>
        <a:effectLst/>
      </dsp:spPr>
      <dsp:style>
        <a:lnRef idx="0">
          <a:scrgbClr r="0" g="0" b="0"/>
        </a:lnRef>
        <a:fillRef idx="0">
          <a:scrgbClr r="0" g="0" b="0"/>
        </a:fillRef>
        <a:effectRef idx="0">
          <a:scrgbClr r="0" g="0" b="0"/>
        </a:effectRef>
        <a:fontRef idx="minor"/>
      </dsp:style>
    </dsp:sp>
    <dsp:sp modelId="{33836B4F-2088-496C-BD7F-72ABD46943EF}">
      <dsp:nvSpPr>
        <dsp:cNvPr id="0" name=""/>
        <dsp:cNvSpPr/>
      </dsp:nvSpPr>
      <dsp:spPr>
        <a:xfrm rot="5400000">
          <a:off x="2710985" y="2839750"/>
          <a:ext cx="1373088" cy="1941978"/>
        </a:xfrm>
        <a:prstGeom prst="bentUpArrow">
          <a:avLst>
            <a:gd name="adj1" fmla="val 32840"/>
            <a:gd name="adj2" fmla="val 25000"/>
            <a:gd name="adj3" fmla="val 35780"/>
          </a:avLst>
        </a:prstGeom>
        <a:solidFill>
          <a:schemeClr val="accent1">
            <a:tint val="50000"/>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1F6CC6E-2D06-4E21-A04B-B68026809379}">
      <dsp:nvSpPr>
        <dsp:cNvPr id="0" name=""/>
        <dsp:cNvSpPr/>
      </dsp:nvSpPr>
      <dsp:spPr>
        <a:xfrm>
          <a:off x="1969353" y="1600208"/>
          <a:ext cx="3162602" cy="1491334"/>
        </a:xfrm>
        <a:prstGeom prst="roundRect">
          <a:avLst>
            <a:gd name="adj" fmla="val 16670"/>
          </a:avLst>
        </a:prstGeom>
        <a:solidFill>
          <a:schemeClr val="accent2">
            <a:lumMod val="7500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eaLnBrk="1" fontAlgn="auto" latinLnBrk="0" hangingPunct="1">
            <a:lnSpc>
              <a:spcPct val="100000"/>
            </a:lnSpc>
            <a:spcBef>
              <a:spcPct val="0"/>
            </a:spcBef>
            <a:spcAft>
              <a:spcPts val="0"/>
            </a:spcAft>
            <a:buNone/>
          </a:pPr>
          <a:r>
            <a:rPr lang="en-US" sz="3200" b="1" i="0" kern="1200" dirty="0">
              <a:latin typeface="Arial Narrow" panose="020B0604020202020204" pitchFamily="34" charset="0"/>
              <a:cs typeface="Arial Narrow" panose="020B0604020202020204" pitchFamily="34" charset="0"/>
            </a:rPr>
            <a:t>- </a:t>
          </a:r>
          <a:r>
            <a:rPr lang="en-US" sz="2000" b="1" i="0" kern="1200" dirty="0" err="1">
              <a:latin typeface="Arial Narrow" panose="020B0604020202020204" pitchFamily="34" charset="0"/>
              <a:cs typeface="Arial Narrow" panose="020B0604020202020204" pitchFamily="34" charset="0"/>
            </a:rPr>
            <a:t>Xuất</a:t>
          </a:r>
          <a:r>
            <a:rPr lang="en-US" sz="2000" b="1" i="0" kern="1200" dirty="0">
              <a:latin typeface="Arial Narrow" panose="020B0604020202020204" pitchFamily="34" charset="0"/>
              <a:cs typeface="Arial Narrow" panose="020B0604020202020204" pitchFamily="34" charset="0"/>
            </a:rPr>
            <a:t> </a:t>
          </a:r>
          <a:r>
            <a:rPr lang="en-US" sz="2000" b="1" i="0" kern="1200" dirty="0" err="1">
              <a:latin typeface="Arial Narrow" panose="020B0604020202020204" pitchFamily="34" charset="0"/>
              <a:cs typeface="Arial Narrow" panose="020B0604020202020204" pitchFamily="34" charset="0"/>
            </a:rPr>
            <a:t>hiện</a:t>
          </a:r>
          <a:r>
            <a:rPr lang="en-US" sz="2000" b="1" i="0" kern="1200" dirty="0">
              <a:latin typeface="Arial Narrow" panose="020B0604020202020204" pitchFamily="34" charset="0"/>
              <a:cs typeface="Arial Narrow" panose="020B0604020202020204" pitchFamily="34" charset="0"/>
            </a:rPr>
            <a:t> </a:t>
          </a:r>
        </a:p>
        <a:p>
          <a:pPr marL="0" lvl="0" indent="0" algn="ctr" defTabSz="1422400" eaLnBrk="1" fontAlgn="auto" latinLnBrk="0" hangingPunct="1">
            <a:lnSpc>
              <a:spcPct val="100000"/>
            </a:lnSpc>
            <a:spcBef>
              <a:spcPct val="0"/>
            </a:spcBef>
            <a:spcAft>
              <a:spcPts val="0"/>
            </a:spcAft>
            <a:buNone/>
          </a:pPr>
          <a:r>
            <a:rPr lang="en-US" sz="2000" b="1" i="0" kern="1200" dirty="0">
              <a:latin typeface="Arial Narrow" panose="020B0604020202020204" pitchFamily="34" charset="0"/>
              <a:cs typeface="Arial Narrow" panose="020B0604020202020204" pitchFamily="34" charset="0"/>
            </a:rPr>
            <a:t>- </a:t>
          </a:r>
          <a:r>
            <a:rPr lang="en-US" sz="2000" b="1" i="0" kern="1200" dirty="0" err="1">
              <a:latin typeface="Arial Narrow" panose="020B0604020202020204" pitchFamily="34" charset="0"/>
              <a:cs typeface="Arial Narrow" panose="020B0604020202020204" pitchFamily="34" charset="0"/>
            </a:rPr>
            <a:t>Biến</a:t>
          </a:r>
          <a:r>
            <a:rPr lang="en-US" sz="2000" b="1" i="0" kern="1200" dirty="0">
              <a:latin typeface="Arial Narrow" panose="020B0604020202020204" pitchFamily="34" charset="0"/>
              <a:cs typeface="Arial Narrow" panose="020B0604020202020204" pitchFamily="34" charset="0"/>
            </a:rPr>
            <a:t> </a:t>
          </a:r>
          <a:r>
            <a:rPr lang="en-US" sz="2000" b="1" i="0" kern="1200" dirty="0" err="1">
              <a:latin typeface="Arial Narrow" panose="020B0604020202020204" pitchFamily="34" charset="0"/>
              <a:cs typeface="Arial Narrow" panose="020B0604020202020204" pitchFamily="34" charset="0"/>
            </a:rPr>
            <a:t>mất</a:t>
          </a:r>
          <a:endParaRPr lang="en-US" sz="2000" b="1" i="0" kern="1200" dirty="0">
            <a:latin typeface="Arial Narrow" panose="020B0604020202020204" pitchFamily="34" charset="0"/>
            <a:cs typeface="Arial Narrow" panose="020B0604020202020204" pitchFamily="34" charset="0"/>
          </a:endParaRPr>
        </a:p>
      </dsp:txBody>
      <dsp:txXfrm>
        <a:off x="2042167" y="1673022"/>
        <a:ext cx="3016974" cy="1345706"/>
      </dsp:txXfrm>
    </dsp:sp>
    <dsp:sp modelId="{AE3DB21B-EDD0-43AD-9045-039C602838C3}">
      <dsp:nvSpPr>
        <dsp:cNvPr id="0" name=""/>
        <dsp:cNvSpPr/>
      </dsp:nvSpPr>
      <dsp:spPr>
        <a:xfrm>
          <a:off x="5093308" y="1776521"/>
          <a:ext cx="1681144" cy="1307703"/>
        </a:xfrm>
        <a:prstGeom prst="rect">
          <a:avLst/>
        </a:prstGeom>
        <a:noFill/>
        <a:ln>
          <a:noFill/>
        </a:ln>
        <a:effectLst/>
      </dsp:spPr>
      <dsp:style>
        <a:lnRef idx="0">
          <a:scrgbClr r="0" g="0" b="0"/>
        </a:lnRef>
        <a:fillRef idx="0">
          <a:scrgbClr r="0" g="0" b="0"/>
        </a:fillRef>
        <a:effectRef idx="0">
          <a:scrgbClr r="0" g="0" b="0"/>
        </a:effectRef>
        <a:fontRef idx="minor"/>
      </dsp:style>
    </dsp:sp>
    <dsp:sp modelId="{4A9B7B68-DBB0-4796-B28C-B1EA2FAB90BB}">
      <dsp:nvSpPr>
        <dsp:cNvPr id="0" name=""/>
        <dsp:cNvSpPr/>
      </dsp:nvSpPr>
      <dsp:spPr>
        <a:xfrm>
          <a:off x="4407743" y="3352793"/>
          <a:ext cx="2678857" cy="1617955"/>
        </a:xfrm>
        <a:prstGeom prst="roundRect">
          <a:avLst>
            <a:gd name="adj" fmla="val 16670"/>
          </a:avLst>
        </a:prstGeom>
        <a:solidFill>
          <a:schemeClr val="accent1">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just" defTabSz="889000">
            <a:lnSpc>
              <a:spcPct val="100000"/>
            </a:lnSpc>
            <a:spcBef>
              <a:spcPct val="0"/>
            </a:spcBef>
            <a:spcAft>
              <a:spcPct val="35000"/>
            </a:spcAft>
            <a:buNone/>
          </a:pPr>
          <a:r>
            <a:rPr lang="en-US" sz="2000" b="1" i="0" kern="1200" dirty="0">
              <a:latin typeface="Arial Narrow" panose="020B0604020202020204" pitchFamily="34" charset="0"/>
              <a:cs typeface="Arial Narrow" panose="020B0604020202020204" pitchFamily="34" charset="0"/>
            </a:rPr>
            <a:t>- </a:t>
          </a:r>
          <a:r>
            <a:rPr lang="en-US" sz="2000" b="1" i="0" kern="1200" dirty="0" err="1">
              <a:latin typeface="Arial Narrow" panose="020B0604020202020204" pitchFamily="34" charset="0"/>
              <a:cs typeface="Arial Narrow" panose="020B0604020202020204" pitchFamily="34" charset="0"/>
            </a:rPr>
            <a:t>Hình</a:t>
          </a:r>
          <a:r>
            <a:rPr lang="en-US" sz="2000" b="1" i="0" kern="1200" dirty="0">
              <a:latin typeface="Arial Narrow" panose="020B0604020202020204" pitchFamily="34" charset="0"/>
              <a:cs typeface="Arial Narrow" panose="020B0604020202020204" pitchFamily="34" charset="0"/>
            </a:rPr>
            <a:t> </a:t>
          </a:r>
          <a:r>
            <a:rPr lang="en-US" sz="2000" b="1" i="0" kern="1200" dirty="0" err="1">
              <a:latin typeface="Arial Narrow" panose="020B0604020202020204" pitchFamily="34" charset="0"/>
              <a:cs typeface="Arial Narrow" panose="020B0604020202020204" pitchFamily="34" charset="0"/>
            </a:rPr>
            <a:t>thành</a:t>
          </a:r>
          <a:endParaRPr lang="en-US" sz="2000" b="1" i="0" kern="1200" dirty="0">
            <a:latin typeface="Arial Narrow" panose="020B0604020202020204" pitchFamily="34" charset="0"/>
            <a:cs typeface="Arial Narrow" panose="020B0604020202020204" pitchFamily="34" charset="0"/>
          </a:endParaRPr>
        </a:p>
        <a:p>
          <a:pPr marL="0" lvl="0" indent="0" algn="just" defTabSz="889000">
            <a:lnSpc>
              <a:spcPct val="100000"/>
            </a:lnSpc>
            <a:spcBef>
              <a:spcPct val="0"/>
            </a:spcBef>
            <a:spcAft>
              <a:spcPct val="35000"/>
            </a:spcAft>
            <a:buNone/>
          </a:pPr>
          <a:r>
            <a:rPr lang="en-US" sz="2000" b="1" i="0" kern="1200" dirty="0">
              <a:latin typeface="Arial Narrow" panose="020B0604020202020204" pitchFamily="34" charset="0"/>
              <a:cs typeface="Arial Narrow" panose="020B0604020202020204" pitchFamily="34" charset="0"/>
            </a:rPr>
            <a:t>- </a:t>
          </a:r>
          <a:r>
            <a:rPr lang="en-US" sz="2000" b="1" i="0" kern="1200" dirty="0" err="1">
              <a:latin typeface="Arial Narrow" panose="020B0604020202020204" pitchFamily="34" charset="0"/>
              <a:cs typeface="Arial Narrow" panose="020B0604020202020204" pitchFamily="34" charset="0"/>
            </a:rPr>
            <a:t>Thay</a:t>
          </a:r>
          <a:r>
            <a:rPr lang="en-US" sz="2000" b="1" i="0" kern="1200" dirty="0">
              <a:latin typeface="Arial Narrow" panose="020B0604020202020204" pitchFamily="34" charset="0"/>
              <a:cs typeface="Arial Narrow" panose="020B0604020202020204" pitchFamily="34" charset="0"/>
            </a:rPr>
            <a:t> </a:t>
          </a:r>
          <a:r>
            <a:rPr lang="en-US" sz="2000" b="1" i="0" kern="1200" dirty="0" err="1">
              <a:latin typeface="Arial Narrow" panose="020B0604020202020204" pitchFamily="34" charset="0"/>
              <a:cs typeface="Arial Narrow" panose="020B0604020202020204" pitchFamily="34" charset="0"/>
            </a:rPr>
            <a:t>đổi</a:t>
          </a:r>
          <a:endParaRPr lang="en-US" sz="2000" b="1" i="0" kern="1200" dirty="0">
            <a:latin typeface="Arial Narrow" panose="020B0604020202020204" pitchFamily="34" charset="0"/>
            <a:cs typeface="Arial Narrow" panose="020B0604020202020204" pitchFamily="34" charset="0"/>
          </a:endParaRPr>
        </a:p>
        <a:p>
          <a:pPr marL="0" lvl="0" indent="0" algn="just" defTabSz="889000">
            <a:lnSpc>
              <a:spcPct val="100000"/>
            </a:lnSpc>
            <a:spcBef>
              <a:spcPct val="0"/>
            </a:spcBef>
            <a:spcAft>
              <a:spcPct val="35000"/>
            </a:spcAft>
            <a:buNone/>
          </a:pPr>
          <a:r>
            <a:rPr lang="en-US" sz="2000" b="1" i="0" kern="1200" dirty="0">
              <a:latin typeface="Arial Narrow" panose="020B0604020202020204" pitchFamily="34" charset="0"/>
              <a:cs typeface="Arial Narrow" panose="020B0604020202020204" pitchFamily="34" charset="0"/>
            </a:rPr>
            <a:t>- </a:t>
          </a:r>
          <a:r>
            <a:rPr lang="en-US" sz="2000" b="1" i="0" kern="1200" dirty="0" err="1">
              <a:latin typeface="Arial Narrow" panose="020B0604020202020204" pitchFamily="34" charset="0"/>
              <a:cs typeface="Arial Narrow" panose="020B0604020202020204" pitchFamily="34" charset="0"/>
            </a:rPr>
            <a:t>Chấm</a:t>
          </a:r>
          <a:r>
            <a:rPr lang="en-US" sz="2000" b="1" i="0" kern="1200" dirty="0">
              <a:latin typeface="Arial Narrow" panose="020B0604020202020204" pitchFamily="34" charset="0"/>
              <a:cs typeface="Arial Narrow" panose="020B0604020202020204" pitchFamily="34" charset="0"/>
            </a:rPr>
            <a:t> </a:t>
          </a:r>
          <a:r>
            <a:rPr lang="en-US" sz="2000" b="1" i="0" kern="1200" dirty="0" err="1">
              <a:latin typeface="Arial Narrow" panose="020B0604020202020204" pitchFamily="34" charset="0"/>
              <a:cs typeface="Arial Narrow" panose="020B0604020202020204" pitchFamily="34" charset="0"/>
            </a:rPr>
            <a:t>dứt</a:t>
          </a:r>
        </a:p>
      </dsp:txBody>
      <dsp:txXfrm>
        <a:off x="4486739" y="3431789"/>
        <a:ext cx="2520865" cy="1459963"/>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3.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StepDownProcess#1">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rSet qsTypeId="urn:microsoft.com/office/officeart/2005/8/quickstyle/simple5"/>
        </dgm:pt>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bkpt" val="fixed"/>
          <dgm:param type="bkPtFixedVal" val="1"/>
          <dgm:param type="off" val="off"/>
          <dgm:param type="grDir" val="tL"/>
          <dgm:param type="flowDir" val="row"/>
        </dgm:alg>
      </dgm:if>
      <dgm:else name="Name2">
        <dgm:alg type="snake">
          <dgm:param type="bkpt" val="fixed"/>
          <dgm:param type="bkPtFixedVal" val="1"/>
          <dgm:param type="off" val="off"/>
          <dgm:param type="grDir" val="tR"/>
          <dgm:param type="flowDir" val="row"/>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parTxLTRAlign" val="l"/>
                    <dgm:param type="stBulletLvl" val="1"/>
                    <dgm:param type="txAnchorVertCh" val="mid"/>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parTxLTRAlign" val="l"/>
                <dgm:param type="stBulletLvl" val="1"/>
                <dgm:param type="txAnchorVertCh" val="mid"/>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E47F476-161E-4A04-A0FB-965A0EEB438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832E49AB-875B-42C8-941C-0DE0DBD2D3F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F66B955-9ABA-47D4-BA0F-43D209E6DE06}" type="datetimeFigureOut">
              <a:rPr lang="en-US" smtClean="0"/>
              <a:t>6/7/23</a:t>
            </a:fld>
            <a:endParaRPr lang="en-US" dirty="0"/>
          </a:p>
        </p:txBody>
      </p:sp>
      <p:sp>
        <p:nvSpPr>
          <p:cNvPr id="4" name="Footer Placeholder 3">
            <a:extLst>
              <a:ext uri="{FF2B5EF4-FFF2-40B4-BE49-F238E27FC236}">
                <a16:creationId xmlns:a16="http://schemas.microsoft.com/office/drawing/2014/main" id="{23EFBA4A-EC84-4A1C-951D-F76333FEEC6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60085306-E124-4DA3-9455-10E28A78FE3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5FAA0D8-202C-4D3D-887A-429ECB6FFB65}" type="slidenum">
              <a:rPr lang="en-US" smtClean="0"/>
              <a:t>‹#›</a:t>
            </a:fld>
            <a:endParaRPr lang="en-US" dirty="0"/>
          </a:p>
        </p:txBody>
      </p:sp>
    </p:spTree>
    <p:extLst>
      <p:ext uri="{BB962C8B-B14F-4D97-AF65-F5344CB8AC3E}">
        <p14:creationId xmlns:p14="http://schemas.microsoft.com/office/powerpoint/2010/main" val="223340698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V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EFD84E2-83D5-2C4A-BF6F-698ABABDDBC8}" type="datetimeFigureOut">
              <a:rPr lang="en-VN" smtClean="0"/>
              <a:t>07/06/2023</a:t>
            </a:fld>
            <a:endParaRPr lang="en-V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V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V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4AB8B4E-FC00-4F4C-BB3D-B00B4B2A0FF5}" type="slidenum">
              <a:rPr lang="en-VN" smtClean="0"/>
              <a:t>‹#›</a:t>
            </a:fld>
            <a:endParaRPr lang="en-VN"/>
          </a:p>
        </p:txBody>
      </p:sp>
    </p:spTree>
    <p:extLst>
      <p:ext uri="{BB962C8B-B14F-4D97-AF65-F5344CB8AC3E}">
        <p14:creationId xmlns:p14="http://schemas.microsoft.com/office/powerpoint/2010/main" val="1238336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Shape 6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4" name="Shape 6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915128" y="1397977"/>
            <a:ext cx="8361229" cy="3007447"/>
          </a:xfrm>
        </p:spPr>
        <p:txBody>
          <a:bodyPr anchor="ctr" anchorCtr="0">
            <a:noAutofit/>
          </a:bodyPr>
          <a:lstStyle>
            <a:lvl1pPr algn="ctr">
              <a:defRPr sz="6600" cap="none" baseline="0">
                <a:solidFill>
                  <a:schemeClr val="tx2"/>
                </a:solidFill>
              </a:defRPr>
            </a:lvl1pPr>
          </a:lstStyle>
          <a:p>
            <a:r>
              <a:rPr lang="en-US" noProof="0"/>
              <a:t>Click To Edit Master Title Style</a:t>
            </a:r>
          </a:p>
        </p:txBody>
      </p:sp>
      <p:sp>
        <p:nvSpPr>
          <p:cNvPr id="3" name="Subtitle 2"/>
          <p:cNvSpPr>
            <a:spLocks noGrp="1"/>
          </p:cNvSpPr>
          <p:nvPr>
            <p:ph type="subTitle" idx="1"/>
          </p:nvPr>
        </p:nvSpPr>
        <p:spPr>
          <a:xfrm>
            <a:off x="2679906" y="4475023"/>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3B77EF04-6424-4B70-94D1-FC932CBBDD9B}" type="datetimeFigureOut">
              <a:rPr lang="en-US" noProof="0" smtClean="0"/>
              <a:t>6/7/23</a:t>
            </a:fld>
            <a:endParaRPr lang="en-US" noProof="0"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r>
              <a:rPr lang="en-US" noProof="0" dirty="0"/>
              <a:t>Add a footer </a:t>
            </a:r>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B38049E5-7B53-4E85-8972-7D6C4BCE5BB9}" type="slidenum">
              <a:rPr lang="en-US" noProof="0" smtClean="0"/>
              <a:t>‹#›</a:t>
            </a:fld>
            <a:endParaRPr lang="en-US" noProof="0" dirty="0"/>
          </a:p>
        </p:txBody>
      </p:sp>
      <p:sp>
        <p:nvSpPr>
          <p:cNvPr id="13" name="L-Shape 12">
            <a:extLst>
              <a:ext uri="{FF2B5EF4-FFF2-40B4-BE49-F238E27FC236}">
                <a16:creationId xmlns:a16="http://schemas.microsoft.com/office/drawing/2014/main" id="{79965FD7-DA9A-4AFB-B8C8-34AC1FEE9F72}"/>
              </a:ext>
            </a:extLst>
          </p:cNvPr>
          <p:cNvSpPr/>
          <p:nvPr userDrawn="1"/>
        </p:nvSpPr>
        <p:spPr>
          <a:xfrm flipV="1">
            <a:off x="887674" y="726883"/>
            <a:ext cx="2772000" cy="4158497"/>
          </a:xfrm>
          <a:prstGeom prst="corner">
            <a:avLst>
              <a:gd name="adj1" fmla="val 7397"/>
              <a:gd name="adj2" fmla="val 7750"/>
            </a:avLst>
          </a:prstGeom>
          <a:solidFill>
            <a:schemeClr val="accent3"/>
          </a:solidFill>
          <a:ln>
            <a:solidFill>
              <a:schemeClr val="accent3"/>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noProof="0" dirty="0"/>
          </a:p>
        </p:txBody>
      </p:sp>
      <p:sp>
        <p:nvSpPr>
          <p:cNvPr id="15" name="L-Shape 14">
            <a:extLst>
              <a:ext uri="{FF2B5EF4-FFF2-40B4-BE49-F238E27FC236}">
                <a16:creationId xmlns:a16="http://schemas.microsoft.com/office/drawing/2014/main" id="{92465177-72B9-4DCF-8F98-0C79F3EE32EC}"/>
              </a:ext>
            </a:extLst>
          </p:cNvPr>
          <p:cNvSpPr/>
          <p:nvPr userDrawn="1"/>
        </p:nvSpPr>
        <p:spPr>
          <a:xfrm rot="10800000" flipV="1">
            <a:off x="8532326" y="1820272"/>
            <a:ext cx="2772000" cy="4158497"/>
          </a:xfrm>
          <a:prstGeom prst="corner">
            <a:avLst>
              <a:gd name="adj1" fmla="val 7397"/>
              <a:gd name="adj2" fmla="val 7750"/>
            </a:avLst>
          </a:prstGeom>
          <a:solidFill>
            <a:schemeClr val="accent3"/>
          </a:solidFill>
          <a:ln>
            <a:solidFill>
              <a:schemeClr val="accent3"/>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noProof="0" dirty="0"/>
          </a:p>
        </p:txBody>
      </p:sp>
      <p:sp>
        <p:nvSpPr>
          <p:cNvPr id="8" name="L-Shape 7">
            <a:extLst>
              <a:ext uri="{FF2B5EF4-FFF2-40B4-BE49-F238E27FC236}">
                <a16:creationId xmlns:a16="http://schemas.microsoft.com/office/drawing/2014/main" id="{B5516E7A-AEB0-4772-8098-8B0F8B5F1126}"/>
              </a:ext>
            </a:extLst>
          </p:cNvPr>
          <p:cNvSpPr/>
          <p:nvPr userDrawn="1"/>
        </p:nvSpPr>
        <p:spPr>
          <a:xfrm flipV="1">
            <a:off x="752858" y="609652"/>
            <a:ext cx="3152309" cy="4408489"/>
          </a:xfrm>
          <a:prstGeom prst="corner">
            <a:avLst>
              <a:gd name="adj1" fmla="val 6149"/>
              <a:gd name="adj2" fmla="val 6814"/>
            </a:avLst>
          </a:prstGeom>
          <a:solidFill>
            <a:schemeClr val="tx2"/>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noProof="0" dirty="0"/>
          </a:p>
        </p:txBody>
      </p:sp>
      <p:sp>
        <p:nvSpPr>
          <p:cNvPr id="12" name="L-Shape 11">
            <a:extLst>
              <a:ext uri="{FF2B5EF4-FFF2-40B4-BE49-F238E27FC236}">
                <a16:creationId xmlns:a16="http://schemas.microsoft.com/office/drawing/2014/main" id="{E864F603-D3F0-4241-9005-3F6C3BD62BEF}"/>
              </a:ext>
            </a:extLst>
          </p:cNvPr>
          <p:cNvSpPr/>
          <p:nvPr userDrawn="1"/>
        </p:nvSpPr>
        <p:spPr>
          <a:xfrm flipH="1">
            <a:off x="8286318" y="1685652"/>
            <a:ext cx="3152309" cy="4408489"/>
          </a:xfrm>
          <a:prstGeom prst="corner">
            <a:avLst>
              <a:gd name="adj1" fmla="val 6773"/>
              <a:gd name="adj2" fmla="val 6814"/>
            </a:avLst>
          </a:prstGeom>
          <a:solidFill>
            <a:schemeClr val="tx2"/>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901295813"/>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371600" y="685800"/>
            <a:ext cx="9601200" cy="1485900"/>
          </a:xfrm>
        </p:spPr>
        <p:txBody>
          <a:bodyPr>
            <a:normAutofit/>
          </a:bodyPr>
          <a:lstStyle>
            <a:lvl1pPr>
              <a:defRPr sz="4800">
                <a:solidFill>
                  <a:schemeClr val="tx2"/>
                </a:solidFill>
              </a:defRPr>
            </a:lvl1pPr>
          </a:lstStyle>
          <a:p>
            <a:r>
              <a:rPr lang="en-US" noProof="0"/>
              <a:t>Click To Edit Master Title Style</a:t>
            </a:r>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Date Placeholder 6"/>
          <p:cNvSpPr>
            <a:spLocks noGrp="1"/>
          </p:cNvSpPr>
          <p:nvPr>
            <p:ph type="dt" sz="half" idx="10"/>
          </p:nvPr>
        </p:nvSpPr>
        <p:spPr/>
        <p:txBody>
          <a:bodyPr/>
          <a:lstStyle/>
          <a:p>
            <a:fld id="{3B77EF04-6424-4B70-94D1-FC932CBBDD9B}" type="datetimeFigureOut">
              <a:rPr lang="en-US" noProof="0" smtClean="0"/>
              <a:t>6/7/23</a:t>
            </a:fld>
            <a:endParaRPr lang="en-US" noProof="0" dirty="0"/>
          </a:p>
        </p:txBody>
      </p:sp>
      <p:sp>
        <p:nvSpPr>
          <p:cNvPr id="8" name="Footer Placeholder 7"/>
          <p:cNvSpPr>
            <a:spLocks noGrp="1"/>
          </p:cNvSpPr>
          <p:nvPr>
            <p:ph type="ftr" sz="quarter" idx="11"/>
          </p:nvPr>
        </p:nvSpPr>
        <p:spPr/>
        <p:txBody>
          <a:bodyPr/>
          <a:lstStyle/>
          <a:p>
            <a:r>
              <a:rPr lang="en-US" noProof="0" dirty="0"/>
              <a:t>Add a footer </a:t>
            </a:r>
          </a:p>
        </p:txBody>
      </p:sp>
      <p:sp>
        <p:nvSpPr>
          <p:cNvPr id="9" name="Slide Number Placeholder 8"/>
          <p:cNvSpPr>
            <a:spLocks noGrp="1"/>
          </p:cNvSpPr>
          <p:nvPr>
            <p:ph type="sldNum" sz="quarter" idx="12"/>
          </p:nvPr>
        </p:nvSpPr>
        <p:spPr/>
        <p:txBody>
          <a:bodyPr/>
          <a:lstStyle/>
          <a:p>
            <a:fld id="{B38049E5-7B53-4E85-8972-7D6C4BCE5BB9}" type="slidenum">
              <a:rPr lang="en-US" noProof="0" smtClean="0"/>
              <a:t>‹#›</a:t>
            </a:fld>
            <a:endParaRPr lang="en-US" noProof="0" dirty="0"/>
          </a:p>
        </p:txBody>
      </p:sp>
      <p:sp>
        <p:nvSpPr>
          <p:cNvPr id="11" name="L-Shape 10">
            <a:extLst>
              <a:ext uri="{FF2B5EF4-FFF2-40B4-BE49-F238E27FC236}">
                <a16:creationId xmlns:a16="http://schemas.microsoft.com/office/drawing/2014/main" id="{91236E78-C797-4C31-BA0C-DB193BAF6D2D}"/>
              </a:ext>
            </a:extLst>
          </p:cNvPr>
          <p:cNvSpPr/>
          <p:nvPr userDrawn="1"/>
        </p:nvSpPr>
        <p:spPr>
          <a:xfrm rot="10800000" flipV="1">
            <a:off x="8391654" y="1873024"/>
            <a:ext cx="2772000" cy="4158497"/>
          </a:xfrm>
          <a:prstGeom prst="corner">
            <a:avLst>
              <a:gd name="adj1" fmla="val 7397"/>
              <a:gd name="adj2" fmla="val 7750"/>
            </a:avLst>
          </a:prstGeom>
          <a:solidFill>
            <a:schemeClr val="accent3"/>
          </a:solidFill>
          <a:ln>
            <a:solidFill>
              <a:schemeClr val="accent3"/>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noProof="0" dirty="0"/>
          </a:p>
        </p:txBody>
      </p:sp>
      <p:sp>
        <p:nvSpPr>
          <p:cNvPr id="10" name="L-Shape 9">
            <a:extLst>
              <a:ext uri="{FF2B5EF4-FFF2-40B4-BE49-F238E27FC236}">
                <a16:creationId xmlns:a16="http://schemas.microsoft.com/office/drawing/2014/main" id="{BFA658F0-F295-40A9-8BA8-1F6CBDFBBE09}"/>
              </a:ext>
            </a:extLst>
          </p:cNvPr>
          <p:cNvSpPr/>
          <p:nvPr userDrawn="1"/>
        </p:nvSpPr>
        <p:spPr>
          <a:xfrm flipH="1">
            <a:off x="8152968" y="1752327"/>
            <a:ext cx="3152309" cy="4408489"/>
          </a:xfrm>
          <a:prstGeom prst="corner">
            <a:avLst>
              <a:gd name="adj1" fmla="val 7085"/>
              <a:gd name="adj2" fmla="val 7750"/>
            </a:avLst>
          </a:prstGeom>
          <a:solidFill>
            <a:schemeClr val="tx2"/>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27400734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ormAutofit/>
          </a:bodyPr>
          <a:lstStyle>
            <a:lvl1pPr>
              <a:defRPr sz="4800"/>
            </a:lvl1pPr>
          </a:lstStyle>
          <a:p>
            <a:r>
              <a:rPr lang="en-US" noProof="0"/>
              <a:t>Click To Edit Master Title Style</a:t>
            </a:r>
          </a:p>
        </p:txBody>
      </p:sp>
      <p:sp>
        <p:nvSpPr>
          <p:cNvPr id="3" name="Date Placeholder 2"/>
          <p:cNvSpPr>
            <a:spLocks noGrp="1"/>
          </p:cNvSpPr>
          <p:nvPr>
            <p:ph type="dt" sz="half" idx="10"/>
          </p:nvPr>
        </p:nvSpPr>
        <p:spPr/>
        <p:txBody>
          <a:bodyPr/>
          <a:lstStyle/>
          <a:p>
            <a:fld id="{3B77EF04-6424-4B70-94D1-FC932CBBDD9B}" type="datetimeFigureOut">
              <a:rPr lang="en-US" noProof="0" smtClean="0"/>
              <a:t>6/7/23</a:t>
            </a:fld>
            <a:endParaRPr lang="en-US" noProof="0" dirty="0"/>
          </a:p>
        </p:txBody>
      </p:sp>
      <p:sp>
        <p:nvSpPr>
          <p:cNvPr id="4" name="Footer Placeholder 3"/>
          <p:cNvSpPr>
            <a:spLocks noGrp="1"/>
          </p:cNvSpPr>
          <p:nvPr>
            <p:ph type="ftr" sz="quarter" idx="11"/>
          </p:nvPr>
        </p:nvSpPr>
        <p:spPr/>
        <p:txBody>
          <a:bodyPr/>
          <a:lstStyle/>
          <a:p>
            <a:r>
              <a:rPr lang="en-US" noProof="0" dirty="0"/>
              <a:t>Add a footer </a:t>
            </a:r>
          </a:p>
        </p:txBody>
      </p:sp>
      <p:sp>
        <p:nvSpPr>
          <p:cNvPr id="5" name="Slide Number Placeholder 4"/>
          <p:cNvSpPr>
            <a:spLocks noGrp="1"/>
          </p:cNvSpPr>
          <p:nvPr>
            <p:ph type="sldNum" sz="quarter" idx="12"/>
          </p:nvPr>
        </p:nvSpPr>
        <p:spPr/>
        <p:txBody>
          <a:bodyPr/>
          <a:lstStyle/>
          <a:p>
            <a:fld id="{B38049E5-7B53-4E85-8972-7D6C4BCE5BB9}" type="slidenum">
              <a:rPr lang="en-US" noProof="0" smtClean="0"/>
              <a:t>‹#›</a:t>
            </a:fld>
            <a:endParaRPr lang="en-US" noProof="0" dirty="0"/>
          </a:p>
        </p:txBody>
      </p:sp>
    </p:spTree>
    <p:extLst>
      <p:ext uri="{BB962C8B-B14F-4D97-AF65-F5344CB8AC3E}">
        <p14:creationId xmlns:p14="http://schemas.microsoft.com/office/powerpoint/2010/main" val="25725443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ormAutofit/>
          </a:bodyPr>
          <a:lstStyle>
            <a:lvl1pPr>
              <a:defRPr sz="4800"/>
            </a:lvl1pPr>
          </a:lstStyle>
          <a:p>
            <a:r>
              <a:rPr lang="en-US" noProof="0"/>
              <a:t>Click To Edit Master Title Style</a:t>
            </a:r>
          </a:p>
        </p:txBody>
      </p:sp>
      <p:sp>
        <p:nvSpPr>
          <p:cNvPr id="3" name="Date Placeholder 2"/>
          <p:cNvSpPr>
            <a:spLocks noGrp="1"/>
          </p:cNvSpPr>
          <p:nvPr>
            <p:ph type="dt" sz="half" idx="10"/>
          </p:nvPr>
        </p:nvSpPr>
        <p:spPr/>
        <p:txBody>
          <a:bodyPr/>
          <a:lstStyle/>
          <a:p>
            <a:fld id="{3B77EF04-6424-4B70-94D1-FC932CBBDD9B}" type="datetimeFigureOut">
              <a:rPr lang="en-US" noProof="0" smtClean="0"/>
              <a:t>6/7/23</a:t>
            </a:fld>
            <a:endParaRPr lang="en-US" noProof="0" dirty="0"/>
          </a:p>
        </p:txBody>
      </p:sp>
      <p:sp>
        <p:nvSpPr>
          <p:cNvPr id="4" name="Footer Placeholder 3"/>
          <p:cNvSpPr>
            <a:spLocks noGrp="1"/>
          </p:cNvSpPr>
          <p:nvPr>
            <p:ph type="ftr" sz="quarter" idx="11"/>
          </p:nvPr>
        </p:nvSpPr>
        <p:spPr/>
        <p:txBody>
          <a:bodyPr/>
          <a:lstStyle/>
          <a:p>
            <a:r>
              <a:rPr lang="en-US" noProof="0" dirty="0"/>
              <a:t>Add a footer </a:t>
            </a:r>
          </a:p>
        </p:txBody>
      </p:sp>
      <p:sp>
        <p:nvSpPr>
          <p:cNvPr id="5" name="Slide Number Placeholder 4"/>
          <p:cNvSpPr>
            <a:spLocks noGrp="1"/>
          </p:cNvSpPr>
          <p:nvPr>
            <p:ph type="sldNum" sz="quarter" idx="12"/>
          </p:nvPr>
        </p:nvSpPr>
        <p:spPr/>
        <p:txBody>
          <a:bodyPr/>
          <a:lstStyle/>
          <a:p>
            <a:fld id="{B38049E5-7B53-4E85-8972-7D6C4BCE5BB9}" type="slidenum">
              <a:rPr lang="en-US" noProof="0" smtClean="0"/>
              <a:t>‹#›</a:t>
            </a:fld>
            <a:endParaRPr lang="en-US" noProof="0" dirty="0"/>
          </a:p>
        </p:txBody>
      </p:sp>
      <p:sp>
        <p:nvSpPr>
          <p:cNvPr id="7" name="Text Placeholder 6">
            <a:extLst>
              <a:ext uri="{FF2B5EF4-FFF2-40B4-BE49-F238E27FC236}">
                <a16:creationId xmlns:a16="http://schemas.microsoft.com/office/drawing/2014/main" id="{CAFD1631-6749-4027-9415-B72D163BBD58}"/>
              </a:ext>
            </a:extLst>
          </p:cNvPr>
          <p:cNvSpPr>
            <a:spLocks noGrp="1"/>
          </p:cNvSpPr>
          <p:nvPr>
            <p:ph type="body" sz="quarter" idx="13"/>
          </p:nvPr>
        </p:nvSpPr>
        <p:spPr>
          <a:xfrm>
            <a:off x="1560471" y="2297695"/>
            <a:ext cx="9071059" cy="2767600"/>
          </a:xfrm>
        </p:spPr>
        <p:txBody>
          <a:bodyPr anchor="ctr"/>
          <a:lstStyle>
            <a:lvl1pPr marL="0" indent="0" algn="ctr">
              <a:buNone/>
              <a:defRPr sz="6000"/>
            </a:lvl1pPr>
          </a:lstStyle>
          <a:p>
            <a:pPr lvl="0"/>
            <a:r>
              <a:rPr lang="en-US" noProof="0"/>
              <a:t>Click to edit Master text styles</a:t>
            </a:r>
          </a:p>
        </p:txBody>
      </p:sp>
    </p:spTree>
    <p:extLst>
      <p:ext uri="{BB962C8B-B14F-4D97-AF65-F5344CB8AC3E}">
        <p14:creationId xmlns:p14="http://schemas.microsoft.com/office/powerpoint/2010/main" val="226610308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B77EF04-6424-4B70-94D1-FC932CBBDD9B}" type="datetimeFigureOut">
              <a:rPr lang="en-US" noProof="0" smtClean="0"/>
              <a:t>6/7/23</a:t>
            </a:fld>
            <a:endParaRPr lang="en-US" noProof="0" dirty="0"/>
          </a:p>
        </p:txBody>
      </p:sp>
      <p:sp>
        <p:nvSpPr>
          <p:cNvPr id="3" name="Footer Placeholder 2"/>
          <p:cNvSpPr>
            <a:spLocks noGrp="1"/>
          </p:cNvSpPr>
          <p:nvPr>
            <p:ph type="ftr" sz="quarter" idx="11"/>
          </p:nvPr>
        </p:nvSpPr>
        <p:spPr/>
        <p:txBody>
          <a:bodyPr/>
          <a:lstStyle/>
          <a:p>
            <a:r>
              <a:rPr lang="en-US" noProof="0" dirty="0"/>
              <a:t>Add a footer </a:t>
            </a:r>
          </a:p>
        </p:txBody>
      </p:sp>
      <p:sp>
        <p:nvSpPr>
          <p:cNvPr id="4" name="Slide Number Placeholder 3"/>
          <p:cNvSpPr>
            <a:spLocks noGrp="1"/>
          </p:cNvSpPr>
          <p:nvPr>
            <p:ph type="sldNum" sz="quarter" idx="12"/>
          </p:nvPr>
        </p:nvSpPr>
        <p:spPr/>
        <p:txBody>
          <a:bodyPr/>
          <a:lstStyle/>
          <a:p>
            <a:fld id="{B38049E5-7B53-4E85-8972-7D6C4BCE5BB9}" type="slidenum">
              <a:rPr lang="en-US" noProof="0" smtClean="0"/>
              <a:t>‹#›</a:t>
            </a:fld>
            <a:endParaRPr lang="en-US" noProof="0" dirty="0"/>
          </a:p>
        </p:txBody>
      </p:sp>
    </p:spTree>
    <p:extLst>
      <p:ext uri="{BB962C8B-B14F-4D97-AF65-F5344CB8AC3E}">
        <p14:creationId xmlns:p14="http://schemas.microsoft.com/office/powerpoint/2010/main" val="399014074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cSld name="Title">
    <p:spTree>
      <p:nvGrpSpPr>
        <p:cNvPr id="1" name="Shape 8"/>
        <p:cNvGrpSpPr/>
        <p:nvPr/>
      </p:nvGrpSpPr>
      <p:grpSpPr>
        <a:xfrm>
          <a:off x="0" y="0"/>
          <a:ext cx="0" cy="0"/>
          <a:chOff x="0" y="0"/>
          <a:chExt cx="0" cy="0"/>
        </a:xfrm>
      </p:grpSpPr>
      <p:sp>
        <p:nvSpPr>
          <p:cNvPr id="9" name="Shape 9"/>
          <p:cNvSpPr/>
          <p:nvPr/>
        </p:nvSpPr>
        <p:spPr>
          <a:xfrm>
            <a:off x="0" y="0"/>
            <a:ext cx="12192000" cy="4994400"/>
          </a:xfrm>
          <a:prstGeom prst="rect">
            <a:avLst/>
          </a:prstGeom>
          <a:solidFill>
            <a:srgbClr val="FF0040">
              <a:alpha val="81920"/>
            </a:srgbClr>
          </a:solidFill>
          <a:ln>
            <a:noFill/>
          </a:ln>
        </p:spPr>
        <p:txBody>
          <a:bodyPr lIns="91425" tIns="91425" rIns="91425" bIns="91425" anchor="ctr" anchorCtr="0">
            <a:noAutofit/>
          </a:bodyPr>
          <a:lstStyle/>
          <a:p>
            <a:pPr lvl="0">
              <a:spcBef>
                <a:spcPts val="0"/>
              </a:spcBef>
              <a:buNone/>
            </a:pPr>
            <a:endParaRPr sz="1800"/>
          </a:p>
        </p:txBody>
      </p:sp>
      <p:sp>
        <p:nvSpPr>
          <p:cNvPr id="10" name="Shape 10"/>
          <p:cNvSpPr/>
          <p:nvPr/>
        </p:nvSpPr>
        <p:spPr>
          <a:xfrm>
            <a:off x="772000" y="2560600"/>
            <a:ext cx="72400" cy="1589200"/>
          </a:xfrm>
          <a:prstGeom prst="rect">
            <a:avLst/>
          </a:prstGeom>
          <a:solidFill>
            <a:srgbClr val="FFFFFF"/>
          </a:solidFill>
          <a:ln>
            <a:noFill/>
          </a:ln>
        </p:spPr>
        <p:txBody>
          <a:bodyPr lIns="91425" tIns="91425" rIns="91425" bIns="91425" anchor="ctr" anchorCtr="0">
            <a:noAutofit/>
          </a:bodyPr>
          <a:lstStyle/>
          <a:p>
            <a:pPr lvl="0" rtl="0">
              <a:spcBef>
                <a:spcPts val="0"/>
              </a:spcBef>
              <a:buNone/>
            </a:pPr>
            <a:endParaRPr sz="1800">
              <a:solidFill>
                <a:srgbClr val="FFFFFF"/>
              </a:solidFill>
            </a:endParaRPr>
          </a:p>
        </p:txBody>
      </p:sp>
      <p:sp>
        <p:nvSpPr>
          <p:cNvPr id="11" name="Shape 11"/>
          <p:cNvSpPr txBox="1">
            <a:spLocks noGrp="1"/>
          </p:cNvSpPr>
          <p:nvPr>
            <p:ph type="ctrTitle"/>
          </p:nvPr>
        </p:nvSpPr>
        <p:spPr>
          <a:xfrm>
            <a:off x="914400" y="2554168"/>
            <a:ext cx="7216400" cy="1546399"/>
          </a:xfrm>
          <a:prstGeom prst="rect">
            <a:avLst/>
          </a:prstGeom>
        </p:spPr>
        <p:txBody>
          <a:bodyPr lIns="91425" tIns="91425" rIns="91425" bIns="91425" anchor="ctr" anchorCtr="0"/>
          <a:lstStyle>
            <a:lvl1pPr lvl="0">
              <a:spcBef>
                <a:spcPts val="0"/>
              </a:spcBef>
              <a:buClr>
                <a:srgbClr val="FFFFFF"/>
              </a:buClr>
              <a:buSzPct val="100000"/>
              <a:defRPr sz="4800">
                <a:solidFill>
                  <a:srgbClr val="FFFFFF"/>
                </a:solidFill>
              </a:defRPr>
            </a:lvl1pPr>
            <a:lvl2pPr lvl="1">
              <a:spcBef>
                <a:spcPts val="0"/>
              </a:spcBef>
              <a:buClr>
                <a:srgbClr val="FFFFFF"/>
              </a:buClr>
              <a:buSzPct val="100000"/>
              <a:defRPr sz="4800">
                <a:solidFill>
                  <a:srgbClr val="FFFFFF"/>
                </a:solidFill>
              </a:defRPr>
            </a:lvl2pPr>
            <a:lvl3pPr lvl="2">
              <a:spcBef>
                <a:spcPts val="0"/>
              </a:spcBef>
              <a:buClr>
                <a:srgbClr val="FFFFFF"/>
              </a:buClr>
              <a:buSzPct val="100000"/>
              <a:defRPr sz="4800">
                <a:solidFill>
                  <a:srgbClr val="FFFFFF"/>
                </a:solidFill>
              </a:defRPr>
            </a:lvl3pPr>
            <a:lvl4pPr lvl="3">
              <a:spcBef>
                <a:spcPts val="0"/>
              </a:spcBef>
              <a:buClr>
                <a:srgbClr val="FFFFFF"/>
              </a:buClr>
              <a:buSzPct val="100000"/>
              <a:defRPr sz="4800">
                <a:solidFill>
                  <a:srgbClr val="FFFFFF"/>
                </a:solidFill>
              </a:defRPr>
            </a:lvl4pPr>
            <a:lvl5pPr lvl="4">
              <a:spcBef>
                <a:spcPts val="0"/>
              </a:spcBef>
              <a:buClr>
                <a:srgbClr val="FFFFFF"/>
              </a:buClr>
              <a:buSzPct val="100000"/>
              <a:defRPr sz="4800">
                <a:solidFill>
                  <a:srgbClr val="FFFFFF"/>
                </a:solidFill>
              </a:defRPr>
            </a:lvl5pPr>
            <a:lvl6pPr lvl="5">
              <a:spcBef>
                <a:spcPts val="0"/>
              </a:spcBef>
              <a:buClr>
                <a:srgbClr val="FFFFFF"/>
              </a:buClr>
              <a:buSzPct val="100000"/>
              <a:defRPr sz="4800">
                <a:solidFill>
                  <a:srgbClr val="FFFFFF"/>
                </a:solidFill>
              </a:defRPr>
            </a:lvl6pPr>
            <a:lvl7pPr lvl="6">
              <a:spcBef>
                <a:spcPts val="0"/>
              </a:spcBef>
              <a:buClr>
                <a:srgbClr val="FFFFFF"/>
              </a:buClr>
              <a:buSzPct val="100000"/>
              <a:defRPr sz="4800">
                <a:solidFill>
                  <a:srgbClr val="FFFFFF"/>
                </a:solidFill>
              </a:defRPr>
            </a:lvl7pPr>
            <a:lvl8pPr lvl="7">
              <a:spcBef>
                <a:spcPts val="0"/>
              </a:spcBef>
              <a:buClr>
                <a:srgbClr val="FFFFFF"/>
              </a:buClr>
              <a:buSzPct val="100000"/>
              <a:defRPr sz="4800">
                <a:solidFill>
                  <a:srgbClr val="FFFFFF"/>
                </a:solidFill>
              </a:defRPr>
            </a:lvl8pPr>
            <a:lvl9pPr lvl="8">
              <a:spcBef>
                <a:spcPts val="0"/>
              </a:spcBef>
              <a:buClr>
                <a:srgbClr val="FFFFFF"/>
              </a:buClr>
              <a:buSzPct val="100000"/>
              <a:defRPr sz="4800">
                <a:solidFill>
                  <a:srgbClr val="FFFFFF"/>
                </a:solidFill>
              </a:defRPr>
            </a:lvl9pPr>
          </a:lstStyle>
          <a:p>
            <a:endParaRPr/>
          </a:p>
        </p:txBody>
      </p:sp>
    </p:spTree>
    <p:extLst>
      <p:ext uri="{BB962C8B-B14F-4D97-AF65-F5344CB8AC3E}">
        <p14:creationId xmlns:p14="http://schemas.microsoft.com/office/powerpoint/2010/main" val="1152617898"/>
      </p:ext>
    </p:extLst>
  </p:cSld>
  <p:clrMapOvr>
    <a:masterClrMapping/>
  </p:clrMapOvr>
  <p:transition spd="slow">
    <p:pull dir="ld"/>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Title + 1 column">
    <p:spTree>
      <p:nvGrpSpPr>
        <p:cNvPr id="1" name="Shape 21"/>
        <p:cNvGrpSpPr/>
        <p:nvPr/>
      </p:nvGrpSpPr>
      <p:grpSpPr>
        <a:xfrm>
          <a:off x="0" y="0"/>
          <a:ext cx="0" cy="0"/>
          <a:chOff x="0" y="0"/>
          <a:chExt cx="0" cy="0"/>
        </a:xfrm>
      </p:grpSpPr>
      <p:sp>
        <p:nvSpPr>
          <p:cNvPr id="22" name="Shape 22"/>
          <p:cNvSpPr txBox="1">
            <a:spLocks noGrp="1"/>
          </p:cNvSpPr>
          <p:nvPr>
            <p:ph type="title"/>
          </p:nvPr>
        </p:nvSpPr>
        <p:spPr>
          <a:xfrm>
            <a:off x="1125900" y="563333"/>
            <a:ext cx="4302400" cy="11432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3" name="Shape 23"/>
          <p:cNvSpPr txBox="1">
            <a:spLocks noGrp="1"/>
          </p:cNvSpPr>
          <p:nvPr>
            <p:ph type="body" idx="1"/>
          </p:nvPr>
        </p:nvSpPr>
        <p:spPr>
          <a:xfrm>
            <a:off x="1125905" y="2115103"/>
            <a:ext cx="7961999" cy="4197999"/>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4" name="Shape 24"/>
          <p:cNvSpPr/>
          <p:nvPr/>
        </p:nvSpPr>
        <p:spPr>
          <a:xfrm>
            <a:off x="772000" y="772003"/>
            <a:ext cx="72400" cy="900799"/>
          </a:xfrm>
          <a:prstGeom prst="rect">
            <a:avLst/>
          </a:prstGeom>
          <a:solidFill>
            <a:srgbClr val="FF004E"/>
          </a:solidFill>
          <a:ln>
            <a:noFill/>
          </a:ln>
        </p:spPr>
        <p:txBody>
          <a:bodyPr lIns="91425" tIns="91425" rIns="91425" bIns="91425" anchor="ctr" anchorCtr="0">
            <a:noAutofit/>
          </a:bodyPr>
          <a:lstStyle/>
          <a:p>
            <a:pPr fontAlgn="auto">
              <a:spcBef>
                <a:spcPts val="0"/>
              </a:spcBef>
              <a:spcAft>
                <a:spcPts val="0"/>
              </a:spcAft>
            </a:pPr>
            <a:endParaRPr sz="1400" kern="0">
              <a:solidFill>
                <a:srgbClr val="000000"/>
              </a:solidFill>
              <a:latin typeface="Arial" panose="020B0604020202020204"/>
              <a:cs typeface="Arial" panose="020B0604020202020204"/>
              <a:sym typeface="Arial" panose="020B0604020202020204"/>
            </a:endParaRPr>
          </a:p>
        </p:txBody>
      </p:sp>
      <p:sp>
        <p:nvSpPr>
          <p:cNvPr id="25" name="Shape 25"/>
          <p:cNvSpPr/>
          <p:nvPr/>
        </p:nvSpPr>
        <p:spPr>
          <a:xfrm>
            <a:off x="12119600" y="3"/>
            <a:ext cx="72400" cy="6857999"/>
          </a:xfrm>
          <a:prstGeom prst="rect">
            <a:avLst/>
          </a:prstGeom>
          <a:solidFill>
            <a:srgbClr val="FF004E"/>
          </a:solidFill>
          <a:ln>
            <a:noFill/>
          </a:ln>
        </p:spPr>
        <p:txBody>
          <a:bodyPr lIns="91425" tIns="91425" rIns="91425" bIns="91425" anchor="ctr" anchorCtr="0">
            <a:noAutofit/>
          </a:bodyPr>
          <a:lstStyle/>
          <a:p>
            <a:pPr fontAlgn="auto">
              <a:spcBef>
                <a:spcPts val="0"/>
              </a:spcBef>
              <a:spcAft>
                <a:spcPts val="0"/>
              </a:spcAft>
            </a:pPr>
            <a:endParaRPr sz="1400" kern="0">
              <a:solidFill>
                <a:srgbClr val="000000"/>
              </a:solidFill>
              <a:latin typeface="Arial" panose="020B0604020202020204"/>
              <a:cs typeface="Arial" panose="020B0604020202020204"/>
              <a:sym typeface="Arial" panose="020B0604020202020204"/>
            </a:endParaRPr>
          </a:p>
        </p:txBody>
      </p:sp>
    </p:spTree>
    <p:extLst>
      <p:ext uri="{BB962C8B-B14F-4D97-AF65-F5344CB8AC3E}">
        <p14:creationId xmlns:p14="http://schemas.microsoft.com/office/powerpoint/2010/main" val="1736882557"/>
      </p:ext>
    </p:extLst>
  </p:cSld>
  <p:clrMapOvr>
    <a:masterClrMapping/>
  </p:clrMapOvr>
  <p:transition spd="slow">
    <p:pull dir="ld"/>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Title Slide Second Option">
    <p:bg bwMode="grayWhite">
      <p:bgPr>
        <a:gradFill flip="none" rotWithShape="1">
          <a:gsLst>
            <a:gs pos="0">
              <a:schemeClr val="tx2">
                <a:lumMod val="50000"/>
              </a:schemeClr>
            </a:gs>
            <a:gs pos="34000">
              <a:schemeClr val="tx2"/>
            </a:gs>
            <a:gs pos="66000">
              <a:schemeClr val="tx2">
                <a:lumMod val="75000"/>
              </a:schemeClr>
            </a:gs>
            <a:gs pos="97000">
              <a:schemeClr val="tx2">
                <a:lumMod val="50000"/>
              </a:schemeClr>
            </a:gs>
          </a:gsLst>
          <a:lin ang="2700000" scaled="1"/>
          <a:tileRect/>
        </a:gradFill>
        <a:effectLst/>
      </p:bgPr>
    </p:bg>
    <p:spTree>
      <p:nvGrpSpPr>
        <p:cNvPr id="1" name=""/>
        <p:cNvGrpSpPr/>
        <p:nvPr/>
      </p:nvGrpSpPr>
      <p:grpSpPr>
        <a:xfrm>
          <a:off x="0" y="0"/>
          <a:ext cx="0" cy="0"/>
          <a:chOff x="0" y="0"/>
          <a:chExt cx="0" cy="0"/>
        </a:xfrm>
      </p:grpSpPr>
      <p:sp>
        <p:nvSpPr>
          <p:cNvPr id="10" name="L-Shape 9">
            <a:extLst>
              <a:ext uri="{FF2B5EF4-FFF2-40B4-BE49-F238E27FC236}">
                <a16:creationId xmlns:a16="http://schemas.microsoft.com/office/drawing/2014/main" id="{13412040-642F-40C5-8AB5-C0E8D41B481B}"/>
              </a:ext>
            </a:extLst>
          </p:cNvPr>
          <p:cNvSpPr/>
          <p:nvPr userDrawn="1"/>
        </p:nvSpPr>
        <p:spPr>
          <a:xfrm flipV="1">
            <a:off x="870090" y="709300"/>
            <a:ext cx="2772000" cy="2772000"/>
          </a:xfrm>
          <a:prstGeom prst="corner">
            <a:avLst>
              <a:gd name="adj1" fmla="val 7397"/>
              <a:gd name="adj2" fmla="val 7750"/>
            </a:avLst>
          </a:prstGeom>
          <a:solidFill>
            <a:schemeClr val="bg2"/>
          </a:solidFill>
          <a:ln>
            <a:solidFill>
              <a:schemeClr val="bg2"/>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noProof="0" dirty="0"/>
          </a:p>
        </p:txBody>
      </p:sp>
      <p:sp>
        <p:nvSpPr>
          <p:cNvPr id="9" name="Rectangle 8" title="Side bar">
            <a:extLst>
              <a:ext uri="{FF2B5EF4-FFF2-40B4-BE49-F238E27FC236}">
                <a16:creationId xmlns:a16="http://schemas.microsoft.com/office/drawing/2014/main" id="{BADD331D-DA8D-4D47-A2BB-F4875FDB16A4}"/>
              </a:ext>
            </a:extLst>
          </p:cNvPr>
          <p:cNvSpPr/>
          <p:nvPr userDrawn="1"/>
        </p:nvSpPr>
        <p:spPr>
          <a:xfrm rot="5400000">
            <a:off x="5791174" y="457175"/>
            <a:ext cx="609651" cy="12192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hasCustomPrompt="1"/>
          </p:nvPr>
        </p:nvSpPr>
        <p:spPr>
          <a:xfrm>
            <a:off x="1397977" y="1151796"/>
            <a:ext cx="9504485" cy="3007447"/>
          </a:xfrm>
        </p:spPr>
        <p:txBody>
          <a:bodyPr anchor="ctr" anchorCtr="0">
            <a:noAutofit/>
          </a:bodyPr>
          <a:lstStyle>
            <a:lvl1pPr algn="ctr">
              <a:defRPr sz="6600" cap="none" baseline="0">
                <a:solidFill>
                  <a:schemeClr val="bg1"/>
                </a:solidFill>
              </a:defRPr>
            </a:lvl1pPr>
          </a:lstStyle>
          <a:p>
            <a:r>
              <a:rPr lang="en-US" noProof="0"/>
              <a:t>Click To Edit Master Title Style</a:t>
            </a:r>
          </a:p>
        </p:txBody>
      </p:sp>
      <p:sp>
        <p:nvSpPr>
          <p:cNvPr id="3" name="Subtitle 2"/>
          <p:cNvSpPr>
            <a:spLocks noGrp="1"/>
          </p:cNvSpPr>
          <p:nvPr>
            <p:ph type="subTitle" idx="1"/>
          </p:nvPr>
        </p:nvSpPr>
        <p:spPr>
          <a:xfrm>
            <a:off x="1397977" y="4897053"/>
            <a:ext cx="9504485" cy="1086237"/>
          </a:xfrm>
        </p:spPr>
        <p:txBody>
          <a:bodyPr>
            <a:normAutofit/>
          </a:bodyPr>
          <a:lstStyle>
            <a:lvl1pPr marL="0" indent="0" algn="ctr">
              <a:lnSpc>
                <a:spcPct val="112000"/>
              </a:lnSpc>
              <a:spcBef>
                <a:spcPts val="0"/>
              </a:spcBef>
              <a:spcAft>
                <a:spcPts val="0"/>
              </a:spcAft>
              <a:buNone/>
              <a:defRPr sz="23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bg1"/>
                </a:solidFill>
              </a:defRPr>
            </a:lvl1pPr>
          </a:lstStyle>
          <a:p>
            <a:fld id="{3B77EF04-6424-4B70-94D1-FC932CBBDD9B}" type="datetimeFigureOut">
              <a:rPr lang="en-US" noProof="0" smtClean="0"/>
              <a:pPr/>
              <a:t>6/7/23</a:t>
            </a:fld>
            <a:endParaRPr lang="en-US" noProof="0"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bg1"/>
                </a:solidFill>
              </a:defRPr>
            </a:lvl1pPr>
          </a:lstStyle>
          <a:p>
            <a:r>
              <a:rPr lang="en-US" noProof="0" dirty="0"/>
              <a:t>Add a footer </a:t>
            </a:r>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bg1"/>
                </a:solidFill>
              </a:defRPr>
            </a:lvl1pPr>
          </a:lstStyle>
          <a:p>
            <a:fld id="{B38049E5-7B53-4E85-8972-7D6C4BCE5BB9}" type="slidenum">
              <a:rPr lang="en-US" noProof="0" smtClean="0"/>
              <a:pPr/>
              <a:t>‹#›</a:t>
            </a:fld>
            <a:endParaRPr lang="en-US" noProof="0" dirty="0"/>
          </a:p>
        </p:txBody>
      </p:sp>
      <p:sp>
        <p:nvSpPr>
          <p:cNvPr id="11" name="L-Shape 10">
            <a:extLst>
              <a:ext uri="{FF2B5EF4-FFF2-40B4-BE49-F238E27FC236}">
                <a16:creationId xmlns:a16="http://schemas.microsoft.com/office/drawing/2014/main" id="{68D376A1-CC76-4C90-B2CF-F89EA13E7942}"/>
              </a:ext>
            </a:extLst>
          </p:cNvPr>
          <p:cNvSpPr/>
          <p:nvPr userDrawn="1"/>
        </p:nvSpPr>
        <p:spPr>
          <a:xfrm rot="10800000" flipV="1">
            <a:off x="8549910" y="1820273"/>
            <a:ext cx="2772000" cy="2772000"/>
          </a:xfrm>
          <a:prstGeom prst="corner">
            <a:avLst>
              <a:gd name="adj1" fmla="val 7397"/>
              <a:gd name="adj2" fmla="val 7750"/>
            </a:avLst>
          </a:prstGeom>
          <a:solidFill>
            <a:schemeClr val="bg2"/>
          </a:solidFill>
          <a:ln>
            <a:solidFill>
              <a:schemeClr val="bg2"/>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noProof="0" dirty="0"/>
          </a:p>
        </p:txBody>
      </p:sp>
      <p:sp>
        <p:nvSpPr>
          <p:cNvPr id="8" name="L-Shape 7">
            <a:extLst>
              <a:ext uri="{FF2B5EF4-FFF2-40B4-BE49-F238E27FC236}">
                <a16:creationId xmlns:a16="http://schemas.microsoft.com/office/drawing/2014/main" id="{B5516E7A-AEB0-4772-8098-8B0F8B5F1126}"/>
              </a:ext>
            </a:extLst>
          </p:cNvPr>
          <p:cNvSpPr/>
          <p:nvPr userDrawn="1"/>
        </p:nvSpPr>
        <p:spPr>
          <a:xfrm flipV="1">
            <a:off x="752858" y="609652"/>
            <a:ext cx="3152309" cy="3007448"/>
          </a:xfrm>
          <a:prstGeom prst="corner">
            <a:avLst>
              <a:gd name="adj1" fmla="val 6089"/>
              <a:gd name="adj2" fmla="val 6769"/>
            </a:avLst>
          </a:prstGeom>
          <a:solidFill>
            <a:schemeClr val="accent3"/>
          </a:solidFill>
          <a:ln>
            <a:solidFill>
              <a:schemeClr val="accent3"/>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noProof="0" dirty="0"/>
          </a:p>
        </p:txBody>
      </p:sp>
      <p:sp>
        <p:nvSpPr>
          <p:cNvPr id="12" name="L-Shape 11">
            <a:extLst>
              <a:ext uri="{FF2B5EF4-FFF2-40B4-BE49-F238E27FC236}">
                <a16:creationId xmlns:a16="http://schemas.microsoft.com/office/drawing/2014/main" id="{E864F603-D3F0-4241-9005-3F6C3BD62BEF}"/>
              </a:ext>
            </a:extLst>
          </p:cNvPr>
          <p:cNvSpPr/>
          <p:nvPr userDrawn="1"/>
        </p:nvSpPr>
        <p:spPr>
          <a:xfrm flipH="1">
            <a:off x="8286317" y="1685653"/>
            <a:ext cx="3152309" cy="3007448"/>
          </a:xfrm>
          <a:prstGeom prst="corner">
            <a:avLst>
              <a:gd name="adj1" fmla="val 6089"/>
              <a:gd name="adj2" fmla="val 6442"/>
            </a:avLst>
          </a:prstGeom>
          <a:solidFill>
            <a:schemeClr val="accent3"/>
          </a:solidFill>
          <a:ln>
            <a:solidFill>
              <a:schemeClr val="accent3"/>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233502953"/>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371600" y="685800"/>
            <a:ext cx="9601200" cy="720213"/>
          </a:xfrm>
        </p:spPr>
        <p:txBody>
          <a:bodyPr>
            <a:noAutofit/>
          </a:bodyPr>
          <a:lstStyle>
            <a:lvl1pPr>
              <a:defRPr sz="4800"/>
            </a:lvl1pPr>
          </a:lstStyle>
          <a:p>
            <a:r>
              <a:rPr lang="en-US" noProof="0"/>
              <a:t>Click To Edit Master Title Style</a:t>
            </a:r>
          </a:p>
        </p:txBody>
      </p:sp>
      <p:sp>
        <p:nvSpPr>
          <p:cNvPr id="3" name="Content Placeholder 2"/>
          <p:cNvSpPr>
            <a:spLocks noGrp="1"/>
          </p:cNvSpPr>
          <p:nvPr>
            <p:ph idx="1"/>
          </p:nvPr>
        </p:nvSpPr>
        <p:spPr>
          <a:xfrm>
            <a:off x="1371600" y="1484671"/>
            <a:ext cx="9601200" cy="4382729"/>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p:cNvSpPr>
            <a:spLocks noGrp="1"/>
          </p:cNvSpPr>
          <p:nvPr>
            <p:ph type="dt" sz="half" idx="10"/>
          </p:nvPr>
        </p:nvSpPr>
        <p:spPr/>
        <p:txBody>
          <a:bodyPr/>
          <a:lstStyle/>
          <a:p>
            <a:fld id="{3B77EF04-6424-4B70-94D1-FC932CBBDD9B}" type="datetimeFigureOut">
              <a:rPr lang="en-US" noProof="0" smtClean="0"/>
              <a:t>6/7/23</a:t>
            </a:fld>
            <a:endParaRPr lang="en-US" noProof="0" dirty="0"/>
          </a:p>
        </p:txBody>
      </p:sp>
      <p:sp>
        <p:nvSpPr>
          <p:cNvPr id="5" name="Footer Placeholder 4"/>
          <p:cNvSpPr>
            <a:spLocks noGrp="1"/>
          </p:cNvSpPr>
          <p:nvPr>
            <p:ph type="ftr" sz="quarter" idx="11"/>
          </p:nvPr>
        </p:nvSpPr>
        <p:spPr/>
        <p:txBody>
          <a:bodyPr/>
          <a:lstStyle/>
          <a:p>
            <a:r>
              <a:rPr lang="en-US" noProof="0" dirty="0"/>
              <a:t>Add a footer </a:t>
            </a:r>
          </a:p>
        </p:txBody>
      </p:sp>
      <p:sp>
        <p:nvSpPr>
          <p:cNvPr id="6" name="Slide Number Placeholder 5"/>
          <p:cNvSpPr>
            <a:spLocks noGrp="1"/>
          </p:cNvSpPr>
          <p:nvPr>
            <p:ph type="sldNum" sz="quarter" idx="12"/>
          </p:nvPr>
        </p:nvSpPr>
        <p:spPr/>
        <p:txBody>
          <a:bodyPr/>
          <a:lstStyle/>
          <a:p>
            <a:fld id="{B38049E5-7B53-4E85-8972-7D6C4BCE5BB9}" type="slidenum">
              <a:rPr lang="en-US" noProof="0" smtClean="0"/>
              <a:t>‹#›</a:t>
            </a:fld>
            <a:endParaRPr lang="en-US" noProof="0" dirty="0"/>
          </a:p>
        </p:txBody>
      </p:sp>
      <p:cxnSp>
        <p:nvCxnSpPr>
          <p:cNvPr id="7" name="Straight Connector 6">
            <a:extLst>
              <a:ext uri="{FF2B5EF4-FFF2-40B4-BE49-F238E27FC236}">
                <a16:creationId xmlns:a16="http://schemas.microsoft.com/office/drawing/2014/main" id="{CBEFB83C-E1EC-41AC-BFF6-9D094E2D43C6}"/>
              </a:ext>
            </a:extLst>
          </p:cNvPr>
          <p:cNvCxnSpPr/>
          <p:nvPr userDrawn="1"/>
        </p:nvCxnSpPr>
        <p:spPr>
          <a:xfrm>
            <a:off x="1465008" y="1445344"/>
            <a:ext cx="9468000" cy="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699419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Content with Caption and Picture">
    <p:bg bwMode="ltGray">
      <p:bgPr>
        <a:solidFill>
          <a:schemeClr val="bg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20A2BD38-4A6C-44EB-900D-A3E3AE37854F}"/>
              </a:ext>
            </a:extLst>
          </p:cNvPr>
          <p:cNvSpPr/>
          <p:nvPr userDrawn="1"/>
        </p:nvSpPr>
        <p:spPr>
          <a:xfrm>
            <a:off x="6581723" y="404614"/>
            <a:ext cx="5191176" cy="6048772"/>
          </a:xfrm>
          <a:prstGeom prst="rect">
            <a:avLst/>
          </a:prstGeom>
          <a:gradFill flip="none" rotWithShape="1">
            <a:gsLst>
              <a:gs pos="0">
                <a:schemeClr val="tx2">
                  <a:lumMod val="50000"/>
                </a:schemeClr>
              </a:gs>
              <a:gs pos="36000">
                <a:schemeClr val="tx2"/>
              </a:gs>
              <a:gs pos="69000">
                <a:schemeClr val="tx2">
                  <a:lumMod val="75000"/>
                </a:schemeClr>
              </a:gs>
              <a:gs pos="97000">
                <a:schemeClr val="tx2">
                  <a:lumMod val="50000"/>
                </a:schemeClr>
              </a:gs>
            </a:gsLst>
            <a:lin ang="2700000" scaled="1"/>
            <a:tileRect/>
          </a:gradFill>
          <a:ln>
            <a:noFill/>
          </a:ln>
          <a:effectLst>
            <a:outerShdw blurRad="63500" sx="102000" sy="102000" algn="ctr" rotWithShape="0">
              <a:prstClr val="black">
                <a:alpha val="20000"/>
              </a:prstClr>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noProof="0" dirty="0"/>
          </a:p>
        </p:txBody>
      </p:sp>
      <p:sp>
        <p:nvSpPr>
          <p:cNvPr id="27" name="Oval 26">
            <a:extLst>
              <a:ext uri="{FF2B5EF4-FFF2-40B4-BE49-F238E27FC236}">
                <a16:creationId xmlns:a16="http://schemas.microsoft.com/office/drawing/2014/main" id="{C222C1B9-FA56-4CEA-AD98-25A595D942F8}"/>
              </a:ext>
            </a:extLst>
          </p:cNvPr>
          <p:cNvSpPr/>
          <p:nvPr userDrawn="1"/>
        </p:nvSpPr>
        <p:spPr bwMode="white">
          <a:xfrm>
            <a:off x="7040199" y="564425"/>
            <a:ext cx="4356000" cy="4464000"/>
          </a:xfrm>
          <a:prstGeom prst="ellipse">
            <a:avLst/>
          </a:prstGeom>
          <a:noFill/>
          <a:ln w="123825">
            <a:solidFill>
              <a:schemeClr val="accent3"/>
            </a:solidFill>
          </a:ln>
          <a:effectLst>
            <a:outerShdw blurRad="63500" sx="102000" sy="102000" algn="ctr"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noProof="0" dirty="0"/>
          </a:p>
        </p:txBody>
      </p:sp>
      <p:sp>
        <p:nvSpPr>
          <p:cNvPr id="8" name="Rectangle 7" title="Background Shape"/>
          <p:cNvSpPr/>
          <p:nvPr/>
        </p:nvSpPr>
        <p:spPr>
          <a:xfrm>
            <a:off x="0" y="376"/>
            <a:ext cx="6096000" cy="68576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hasCustomPrompt="1"/>
          </p:nvPr>
        </p:nvSpPr>
        <p:spPr bwMode="white">
          <a:xfrm>
            <a:off x="586246" y="400665"/>
            <a:ext cx="4858460" cy="1428136"/>
          </a:xfrm>
        </p:spPr>
        <p:txBody>
          <a:bodyPr anchor="ctr" anchorCtr="0">
            <a:noAutofit/>
          </a:bodyPr>
          <a:lstStyle>
            <a:lvl1pPr algn="ctr">
              <a:lnSpc>
                <a:spcPct val="84000"/>
              </a:lnSpc>
              <a:defRPr sz="4800" baseline="0">
                <a:solidFill>
                  <a:schemeClr val="bg1"/>
                </a:solidFill>
              </a:defRPr>
            </a:lvl1pPr>
          </a:lstStyle>
          <a:p>
            <a:r>
              <a:rPr lang="en-US" noProof="0"/>
              <a:t>Click To Edit Master Title Style</a:t>
            </a:r>
          </a:p>
        </p:txBody>
      </p:sp>
      <p:sp>
        <p:nvSpPr>
          <p:cNvPr id="4" name="Text Placeholder 3"/>
          <p:cNvSpPr>
            <a:spLocks noGrp="1"/>
          </p:cNvSpPr>
          <p:nvPr>
            <p:ph type="body" sz="half" idx="2"/>
          </p:nvPr>
        </p:nvSpPr>
        <p:spPr>
          <a:xfrm>
            <a:off x="586246" y="2113935"/>
            <a:ext cx="4858460" cy="4247186"/>
          </a:xfrm>
        </p:spPr>
        <p:txBody>
          <a:bodyPr/>
          <a:lstStyle>
            <a:lvl1pPr marL="285750" indent="-285750">
              <a:lnSpc>
                <a:spcPct val="100000"/>
              </a:lnSpc>
              <a:spcBef>
                <a:spcPts val="0"/>
              </a:spcBef>
              <a:spcAft>
                <a:spcPts val="100"/>
              </a:spcAft>
              <a:buFont typeface="Arial" panose="020B0604020202020204" pitchFamily="34" charset="0"/>
              <a:buChar char="•"/>
              <a:defRPr sz="18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5" name="Date Placeholder 4"/>
          <p:cNvSpPr>
            <a:spLocks noGrp="1"/>
          </p:cNvSpPr>
          <p:nvPr>
            <p:ph type="dt" sz="half" idx="10"/>
          </p:nvPr>
        </p:nvSpPr>
        <p:spPr>
          <a:xfrm>
            <a:off x="586246" y="6443554"/>
            <a:ext cx="1324322" cy="404614"/>
          </a:xfrm>
        </p:spPr>
        <p:txBody>
          <a:bodyPr/>
          <a:lstStyle>
            <a:lvl1pPr>
              <a:defRPr>
                <a:solidFill>
                  <a:schemeClr val="bg1"/>
                </a:solidFill>
              </a:defRPr>
            </a:lvl1pPr>
          </a:lstStyle>
          <a:p>
            <a:fld id="{3B77EF04-6424-4B70-94D1-FC932CBBDD9B}" type="datetimeFigureOut">
              <a:rPr lang="en-US" noProof="0" smtClean="0"/>
              <a:pPr/>
              <a:t>6/7/23</a:t>
            </a:fld>
            <a:endParaRPr lang="en-US" noProof="0" dirty="0"/>
          </a:p>
        </p:txBody>
      </p:sp>
      <p:sp>
        <p:nvSpPr>
          <p:cNvPr id="6" name="Footer Placeholder 5"/>
          <p:cNvSpPr>
            <a:spLocks noGrp="1"/>
          </p:cNvSpPr>
          <p:nvPr>
            <p:ph type="ftr" sz="quarter" idx="11"/>
          </p:nvPr>
        </p:nvSpPr>
        <p:spPr>
          <a:xfrm>
            <a:off x="2825377" y="6453386"/>
            <a:ext cx="2619329" cy="404614"/>
          </a:xfrm>
        </p:spPr>
        <p:txBody>
          <a:bodyPr/>
          <a:lstStyle>
            <a:lvl1pPr>
              <a:defRPr>
                <a:solidFill>
                  <a:schemeClr val="bg1"/>
                </a:solidFill>
              </a:defRPr>
            </a:lvl1pPr>
          </a:lstStyle>
          <a:p>
            <a:r>
              <a:rPr lang="en-US" noProof="0" dirty="0"/>
              <a:t>Add a footer </a:t>
            </a:r>
          </a:p>
        </p:txBody>
      </p:sp>
      <p:sp>
        <p:nvSpPr>
          <p:cNvPr id="7" name="Slide Number Placeholder 6"/>
          <p:cNvSpPr>
            <a:spLocks noGrp="1"/>
          </p:cNvSpPr>
          <p:nvPr>
            <p:ph type="sldNum" sz="quarter" idx="12"/>
          </p:nvPr>
        </p:nvSpPr>
        <p:spPr>
          <a:xfrm>
            <a:off x="10187939" y="6453386"/>
            <a:ext cx="1596292" cy="404614"/>
          </a:xfrm>
        </p:spPr>
        <p:txBody>
          <a:bodyPr/>
          <a:lstStyle>
            <a:lvl1pPr>
              <a:defRPr>
                <a:solidFill>
                  <a:schemeClr val="tx2"/>
                </a:solidFill>
              </a:defRPr>
            </a:lvl1pPr>
          </a:lstStyle>
          <a:p>
            <a:fld id="{B38049E5-7B53-4E85-8972-7D6C4BCE5BB9}" type="slidenum">
              <a:rPr lang="en-US" noProof="0" smtClean="0"/>
              <a:t>‹#›</a:t>
            </a:fld>
            <a:endParaRPr lang="en-US" noProof="0" dirty="0"/>
          </a:p>
        </p:txBody>
      </p:sp>
      <p:sp>
        <p:nvSpPr>
          <p:cNvPr id="9" name="Rectangle 8" title="Divider Bar"/>
          <p:cNvSpPr/>
          <p:nvPr/>
        </p:nvSpPr>
        <p:spPr>
          <a:xfrm>
            <a:off x="6024000" y="0"/>
            <a:ext cx="144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Picture Placeholder 12">
            <a:extLst>
              <a:ext uri="{FF2B5EF4-FFF2-40B4-BE49-F238E27FC236}">
                <a16:creationId xmlns:a16="http://schemas.microsoft.com/office/drawing/2014/main" id="{9786B981-6A78-425B-97A2-BA24E40DB7AD}"/>
              </a:ext>
            </a:extLst>
          </p:cNvPr>
          <p:cNvSpPr>
            <a:spLocks noGrp="1"/>
          </p:cNvSpPr>
          <p:nvPr>
            <p:ph type="pic" sz="quarter" idx="13"/>
          </p:nvPr>
        </p:nvSpPr>
        <p:spPr>
          <a:xfrm>
            <a:off x="7145761" y="670570"/>
            <a:ext cx="4151312" cy="4248000"/>
          </a:xfrm>
          <a:prstGeom prst="ellipse">
            <a:avLst/>
          </a:prstGeom>
          <a:ln w="38100">
            <a:solidFill>
              <a:schemeClr val="bg2"/>
            </a:solidFill>
          </a:ln>
          <a:effectLst>
            <a:innerShdw blurRad="114300">
              <a:prstClr val="black"/>
            </a:innerShdw>
          </a:effectLst>
        </p:spPr>
        <p:txBody>
          <a:bodyPr anchor="ctr" anchorCtr="0"/>
          <a:lstStyle>
            <a:lvl1pPr>
              <a:defRPr>
                <a:solidFill>
                  <a:schemeClr val="bg1"/>
                </a:solidFill>
              </a:defRPr>
            </a:lvl1pPr>
          </a:lstStyle>
          <a:p>
            <a:r>
              <a:rPr lang="en-US" noProof="0"/>
              <a:t>Click icon to add picture</a:t>
            </a:r>
            <a:endParaRPr lang="en-US" noProof="0" dirty="0"/>
          </a:p>
        </p:txBody>
      </p:sp>
      <p:sp>
        <p:nvSpPr>
          <p:cNvPr id="17" name="Content Placeholder 15">
            <a:extLst>
              <a:ext uri="{FF2B5EF4-FFF2-40B4-BE49-F238E27FC236}">
                <a16:creationId xmlns:a16="http://schemas.microsoft.com/office/drawing/2014/main" id="{A21C7D74-31FD-4638-819B-6F7351A1770B}"/>
              </a:ext>
            </a:extLst>
          </p:cNvPr>
          <p:cNvSpPr>
            <a:spLocks noGrp="1"/>
          </p:cNvSpPr>
          <p:nvPr>
            <p:ph sz="quarter" idx="15"/>
          </p:nvPr>
        </p:nvSpPr>
        <p:spPr>
          <a:xfrm>
            <a:off x="6747294" y="5188236"/>
            <a:ext cx="4858459" cy="1126906"/>
          </a:xfrm>
          <a:solidFill>
            <a:schemeClr val="bg2"/>
          </a:solidFill>
          <a:ln>
            <a:noFill/>
          </a:ln>
          <a:effectLst>
            <a:innerShdw blurRad="114300">
              <a:prstClr val="black"/>
            </a:innerShdw>
          </a:effectLst>
        </p:spPr>
        <p:txBody>
          <a:bodyPr anchor="ctr" anchorCtr="0"/>
          <a:lstStyle>
            <a:lvl1pPr marL="0" indent="0" algn="ctr">
              <a:buNone/>
              <a:defRPr sz="1800">
                <a:solidFill>
                  <a:schemeClr val="tx2">
                    <a:lumMod val="50000"/>
                  </a:schemeClr>
                </a:solidFill>
              </a:defRPr>
            </a:lvl1pPr>
            <a:lvl2pPr marL="530352" indent="0" algn="ctr">
              <a:buNone/>
              <a:defRPr sz="1800">
                <a:solidFill>
                  <a:schemeClr val="tx2">
                    <a:lumMod val="50000"/>
                  </a:schemeClr>
                </a:solidFill>
              </a:defRPr>
            </a:lvl2pPr>
            <a:lvl3pPr marL="987552" indent="0" algn="ctr">
              <a:buNone/>
              <a:defRPr sz="1600">
                <a:solidFill>
                  <a:schemeClr val="tx2">
                    <a:lumMod val="50000"/>
                  </a:schemeClr>
                </a:solidFill>
              </a:defRPr>
            </a:lvl3pPr>
            <a:lvl4pPr marL="1444752" indent="0" algn="ctr">
              <a:buNone/>
              <a:defRPr sz="1600">
                <a:solidFill>
                  <a:schemeClr val="tx2">
                    <a:lumMod val="50000"/>
                  </a:schemeClr>
                </a:solidFill>
              </a:defRPr>
            </a:lvl4pPr>
            <a:lvl5pPr marL="1901952" indent="0" algn="ctr">
              <a:buNone/>
              <a:defRPr sz="1400">
                <a:solidFill>
                  <a:schemeClr val="tx2">
                    <a:lumMod val="50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1" name="L-Shape 20">
            <a:extLst>
              <a:ext uri="{FF2B5EF4-FFF2-40B4-BE49-F238E27FC236}">
                <a16:creationId xmlns:a16="http://schemas.microsoft.com/office/drawing/2014/main" id="{CB430D22-8AAF-444F-A6CE-7C02859083DF}"/>
              </a:ext>
            </a:extLst>
          </p:cNvPr>
          <p:cNvSpPr>
            <a:spLocks noChangeAspect="1"/>
          </p:cNvSpPr>
          <p:nvPr userDrawn="1"/>
        </p:nvSpPr>
        <p:spPr>
          <a:xfrm flipV="1">
            <a:off x="516927" y="335049"/>
            <a:ext cx="403201" cy="395617"/>
          </a:xfrm>
          <a:prstGeom prst="corner">
            <a:avLst>
              <a:gd name="adj1" fmla="val 4470"/>
              <a:gd name="adj2" fmla="val 4823"/>
            </a:avLst>
          </a:prstGeom>
          <a:solidFill>
            <a:schemeClr val="bg2"/>
          </a:solidFill>
          <a:ln w="12700">
            <a:solidFill>
              <a:schemeClr val="bg2"/>
            </a:solidFill>
          </a:ln>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noProof="0" dirty="0"/>
          </a:p>
        </p:txBody>
      </p:sp>
      <p:sp>
        <p:nvSpPr>
          <p:cNvPr id="23" name="L-Shape 22">
            <a:extLst>
              <a:ext uri="{FF2B5EF4-FFF2-40B4-BE49-F238E27FC236}">
                <a16:creationId xmlns:a16="http://schemas.microsoft.com/office/drawing/2014/main" id="{0D8BA010-8544-4718-9EA3-B0248C963FD4}"/>
              </a:ext>
            </a:extLst>
          </p:cNvPr>
          <p:cNvSpPr>
            <a:spLocks noChangeAspect="1"/>
          </p:cNvSpPr>
          <p:nvPr userDrawn="1"/>
        </p:nvSpPr>
        <p:spPr>
          <a:xfrm flipH="1" flipV="1">
            <a:off x="5085711" y="330291"/>
            <a:ext cx="410929" cy="403201"/>
          </a:xfrm>
          <a:prstGeom prst="corner">
            <a:avLst>
              <a:gd name="adj1" fmla="val 4470"/>
              <a:gd name="adj2" fmla="val 4823"/>
            </a:avLst>
          </a:prstGeom>
          <a:solidFill>
            <a:schemeClr val="bg2"/>
          </a:solidFill>
          <a:ln w="12700">
            <a:solidFill>
              <a:schemeClr val="bg2"/>
            </a:solidFill>
          </a:ln>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noProof="0" dirty="0"/>
          </a:p>
        </p:txBody>
      </p:sp>
      <p:sp>
        <p:nvSpPr>
          <p:cNvPr id="24" name="L-Shape 23">
            <a:extLst>
              <a:ext uri="{FF2B5EF4-FFF2-40B4-BE49-F238E27FC236}">
                <a16:creationId xmlns:a16="http://schemas.microsoft.com/office/drawing/2014/main" id="{C0FFB550-21A6-456B-BA1A-EF145674866C}"/>
              </a:ext>
            </a:extLst>
          </p:cNvPr>
          <p:cNvSpPr>
            <a:spLocks noChangeAspect="1"/>
          </p:cNvSpPr>
          <p:nvPr userDrawn="1"/>
        </p:nvSpPr>
        <p:spPr>
          <a:xfrm>
            <a:off x="522817" y="1476927"/>
            <a:ext cx="403201" cy="395617"/>
          </a:xfrm>
          <a:prstGeom prst="corner">
            <a:avLst>
              <a:gd name="adj1" fmla="val 4470"/>
              <a:gd name="adj2" fmla="val 4823"/>
            </a:avLst>
          </a:prstGeom>
          <a:solidFill>
            <a:schemeClr val="bg2"/>
          </a:solidFill>
          <a:ln w="12700">
            <a:solidFill>
              <a:schemeClr val="bg2"/>
            </a:solidFill>
          </a:ln>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noProof="0" dirty="0"/>
          </a:p>
        </p:txBody>
      </p:sp>
      <p:sp>
        <p:nvSpPr>
          <p:cNvPr id="25" name="L-Shape 24">
            <a:extLst>
              <a:ext uri="{FF2B5EF4-FFF2-40B4-BE49-F238E27FC236}">
                <a16:creationId xmlns:a16="http://schemas.microsoft.com/office/drawing/2014/main" id="{70EF88E9-8CAC-422B-A9A6-D9FD1F17DAE2}"/>
              </a:ext>
            </a:extLst>
          </p:cNvPr>
          <p:cNvSpPr>
            <a:spLocks noChangeAspect="1"/>
          </p:cNvSpPr>
          <p:nvPr userDrawn="1"/>
        </p:nvSpPr>
        <p:spPr>
          <a:xfrm flipH="1">
            <a:off x="5081769" y="1482001"/>
            <a:ext cx="410929" cy="403201"/>
          </a:xfrm>
          <a:prstGeom prst="corner">
            <a:avLst>
              <a:gd name="adj1" fmla="val 4470"/>
              <a:gd name="adj2" fmla="val 4823"/>
            </a:avLst>
          </a:prstGeom>
          <a:solidFill>
            <a:schemeClr val="bg2"/>
          </a:solidFill>
          <a:ln w="12700">
            <a:solidFill>
              <a:schemeClr val="bg2"/>
            </a:solidFill>
          </a:ln>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8084492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Content with Caption">
    <p:bg bwMode="ltGray">
      <p:bgPr>
        <a:solidFill>
          <a:schemeClr val="bg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20A2BD38-4A6C-44EB-900D-A3E3AE37854F}"/>
              </a:ext>
            </a:extLst>
          </p:cNvPr>
          <p:cNvSpPr/>
          <p:nvPr userDrawn="1"/>
        </p:nvSpPr>
        <p:spPr>
          <a:xfrm>
            <a:off x="6581723" y="404614"/>
            <a:ext cx="5191176" cy="6048772"/>
          </a:xfrm>
          <a:prstGeom prst="rect">
            <a:avLst/>
          </a:prstGeom>
          <a:gradFill flip="none" rotWithShape="1">
            <a:gsLst>
              <a:gs pos="0">
                <a:schemeClr val="tx2">
                  <a:lumMod val="50000"/>
                </a:schemeClr>
              </a:gs>
              <a:gs pos="36000">
                <a:schemeClr val="tx2"/>
              </a:gs>
              <a:gs pos="69000">
                <a:schemeClr val="tx2">
                  <a:lumMod val="75000"/>
                </a:schemeClr>
              </a:gs>
              <a:gs pos="97000">
                <a:schemeClr val="tx2">
                  <a:lumMod val="50000"/>
                </a:schemeClr>
              </a:gs>
            </a:gsLst>
            <a:lin ang="2700000" scaled="1"/>
            <a:tileRect/>
          </a:gradFill>
          <a:ln>
            <a:noFill/>
          </a:ln>
          <a:effectLst>
            <a:outerShdw blurRad="63500" sx="102000" sy="102000" algn="ctr" rotWithShape="0">
              <a:prstClr val="black">
                <a:alpha val="20000"/>
              </a:prstClr>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noProof="0" dirty="0"/>
          </a:p>
        </p:txBody>
      </p:sp>
      <p:sp>
        <p:nvSpPr>
          <p:cNvPr id="8" name="Rectangle 7" title="Background Shape"/>
          <p:cNvSpPr/>
          <p:nvPr/>
        </p:nvSpPr>
        <p:spPr>
          <a:xfrm>
            <a:off x="0" y="376"/>
            <a:ext cx="6096000" cy="68576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hasCustomPrompt="1"/>
          </p:nvPr>
        </p:nvSpPr>
        <p:spPr bwMode="white">
          <a:xfrm>
            <a:off x="586246" y="400665"/>
            <a:ext cx="4858460" cy="1428136"/>
          </a:xfrm>
        </p:spPr>
        <p:txBody>
          <a:bodyPr anchor="ctr" anchorCtr="0">
            <a:noAutofit/>
          </a:bodyPr>
          <a:lstStyle>
            <a:lvl1pPr algn="ctr">
              <a:lnSpc>
                <a:spcPct val="84000"/>
              </a:lnSpc>
              <a:defRPr sz="4800" baseline="0">
                <a:solidFill>
                  <a:schemeClr val="bg1"/>
                </a:solidFill>
              </a:defRPr>
            </a:lvl1pPr>
          </a:lstStyle>
          <a:p>
            <a:r>
              <a:rPr lang="en-US" noProof="0"/>
              <a:t>Click To Edit Master Title Style</a:t>
            </a:r>
          </a:p>
        </p:txBody>
      </p:sp>
      <p:sp>
        <p:nvSpPr>
          <p:cNvPr id="4" name="Text Placeholder 3"/>
          <p:cNvSpPr>
            <a:spLocks noGrp="1"/>
          </p:cNvSpPr>
          <p:nvPr>
            <p:ph type="body" sz="half" idx="2"/>
          </p:nvPr>
        </p:nvSpPr>
        <p:spPr>
          <a:xfrm>
            <a:off x="586246" y="2113935"/>
            <a:ext cx="4858460" cy="4247186"/>
          </a:xfrm>
        </p:spPr>
        <p:txBody>
          <a:bodyPr/>
          <a:lstStyle>
            <a:lvl1pPr marL="285750" indent="-285750">
              <a:lnSpc>
                <a:spcPct val="100000"/>
              </a:lnSpc>
              <a:spcBef>
                <a:spcPts val="0"/>
              </a:spcBef>
              <a:spcAft>
                <a:spcPts val="100"/>
              </a:spcAft>
              <a:buFont typeface="Arial" panose="020B0604020202020204" pitchFamily="34" charset="0"/>
              <a:buChar char="•"/>
              <a:defRPr sz="18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5" name="Date Placeholder 4"/>
          <p:cNvSpPr>
            <a:spLocks noGrp="1"/>
          </p:cNvSpPr>
          <p:nvPr>
            <p:ph type="dt" sz="half" idx="10"/>
          </p:nvPr>
        </p:nvSpPr>
        <p:spPr>
          <a:xfrm>
            <a:off x="586246" y="6443554"/>
            <a:ext cx="1324322" cy="404614"/>
          </a:xfrm>
        </p:spPr>
        <p:txBody>
          <a:bodyPr/>
          <a:lstStyle>
            <a:lvl1pPr>
              <a:defRPr>
                <a:solidFill>
                  <a:schemeClr val="bg1"/>
                </a:solidFill>
              </a:defRPr>
            </a:lvl1pPr>
          </a:lstStyle>
          <a:p>
            <a:fld id="{3B77EF04-6424-4B70-94D1-FC932CBBDD9B}" type="datetimeFigureOut">
              <a:rPr lang="en-US" noProof="0" smtClean="0"/>
              <a:pPr/>
              <a:t>6/7/23</a:t>
            </a:fld>
            <a:endParaRPr lang="en-US" noProof="0" dirty="0"/>
          </a:p>
        </p:txBody>
      </p:sp>
      <p:sp>
        <p:nvSpPr>
          <p:cNvPr id="6" name="Footer Placeholder 5"/>
          <p:cNvSpPr>
            <a:spLocks noGrp="1"/>
          </p:cNvSpPr>
          <p:nvPr>
            <p:ph type="ftr" sz="quarter" idx="11"/>
          </p:nvPr>
        </p:nvSpPr>
        <p:spPr>
          <a:xfrm>
            <a:off x="2825377" y="6453386"/>
            <a:ext cx="2619329" cy="404614"/>
          </a:xfrm>
        </p:spPr>
        <p:txBody>
          <a:bodyPr/>
          <a:lstStyle>
            <a:lvl1pPr>
              <a:defRPr>
                <a:solidFill>
                  <a:schemeClr val="bg1"/>
                </a:solidFill>
              </a:defRPr>
            </a:lvl1pPr>
          </a:lstStyle>
          <a:p>
            <a:r>
              <a:rPr lang="en-US" noProof="0" dirty="0"/>
              <a:t>Add a footer </a:t>
            </a:r>
          </a:p>
        </p:txBody>
      </p:sp>
      <p:sp>
        <p:nvSpPr>
          <p:cNvPr id="7" name="Slide Number Placeholder 6"/>
          <p:cNvSpPr>
            <a:spLocks noGrp="1"/>
          </p:cNvSpPr>
          <p:nvPr>
            <p:ph type="sldNum" sz="quarter" idx="12"/>
          </p:nvPr>
        </p:nvSpPr>
        <p:spPr>
          <a:xfrm>
            <a:off x="10187939" y="6453386"/>
            <a:ext cx="1596292" cy="404614"/>
          </a:xfrm>
        </p:spPr>
        <p:txBody>
          <a:bodyPr/>
          <a:lstStyle>
            <a:lvl1pPr>
              <a:defRPr>
                <a:solidFill>
                  <a:schemeClr val="tx2"/>
                </a:solidFill>
              </a:defRPr>
            </a:lvl1pPr>
          </a:lstStyle>
          <a:p>
            <a:fld id="{B38049E5-7B53-4E85-8972-7D6C4BCE5BB9}" type="slidenum">
              <a:rPr lang="en-US" noProof="0" smtClean="0"/>
              <a:t>‹#›</a:t>
            </a:fld>
            <a:endParaRPr lang="en-US" noProof="0" dirty="0"/>
          </a:p>
        </p:txBody>
      </p:sp>
      <p:sp>
        <p:nvSpPr>
          <p:cNvPr id="9" name="Rectangle 8" title="Divider Bar"/>
          <p:cNvSpPr/>
          <p:nvPr/>
        </p:nvSpPr>
        <p:spPr>
          <a:xfrm>
            <a:off x="6024000" y="0"/>
            <a:ext cx="144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L-Shape 20">
            <a:extLst>
              <a:ext uri="{FF2B5EF4-FFF2-40B4-BE49-F238E27FC236}">
                <a16:creationId xmlns:a16="http://schemas.microsoft.com/office/drawing/2014/main" id="{CB430D22-8AAF-444F-A6CE-7C02859083DF}"/>
              </a:ext>
            </a:extLst>
          </p:cNvPr>
          <p:cNvSpPr>
            <a:spLocks noChangeAspect="1"/>
          </p:cNvSpPr>
          <p:nvPr userDrawn="1"/>
        </p:nvSpPr>
        <p:spPr>
          <a:xfrm flipV="1">
            <a:off x="516927" y="335049"/>
            <a:ext cx="403201" cy="395617"/>
          </a:xfrm>
          <a:prstGeom prst="corner">
            <a:avLst>
              <a:gd name="adj1" fmla="val 4470"/>
              <a:gd name="adj2" fmla="val 4823"/>
            </a:avLst>
          </a:prstGeom>
          <a:solidFill>
            <a:schemeClr val="bg2"/>
          </a:solidFill>
          <a:ln w="12700">
            <a:solidFill>
              <a:schemeClr val="bg2"/>
            </a:solidFill>
          </a:ln>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noProof="0" dirty="0"/>
          </a:p>
        </p:txBody>
      </p:sp>
      <p:sp>
        <p:nvSpPr>
          <p:cNvPr id="23" name="L-Shape 22">
            <a:extLst>
              <a:ext uri="{FF2B5EF4-FFF2-40B4-BE49-F238E27FC236}">
                <a16:creationId xmlns:a16="http://schemas.microsoft.com/office/drawing/2014/main" id="{0D8BA010-8544-4718-9EA3-B0248C963FD4}"/>
              </a:ext>
            </a:extLst>
          </p:cNvPr>
          <p:cNvSpPr>
            <a:spLocks noChangeAspect="1"/>
          </p:cNvSpPr>
          <p:nvPr userDrawn="1"/>
        </p:nvSpPr>
        <p:spPr>
          <a:xfrm flipH="1" flipV="1">
            <a:off x="5085711" y="330291"/>
            <a:ext cx="410929" cy="403201"/>
          </a:xfrm>
          <a:prstGeom prst="corner">
            <a:avLst>
              <a:gd name="adj1" fmla="val 4470"/>
              <a:gd name="adj2" fmla="val 4823"/>
            </a:avLst>
          </a:prstGeom>
          <a:solidFill>
            <a:schemeClr val="bg2"/>
          </a:solidFill>
          <a:ln w="12700">
            <a:solidFill>
              <a:schemeClr val="bg2"/>
            </a:solidFill>
          </a:ln>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noProof="0" dirty="0"/>
          </a:p>
        </p:txBody>
      </p:sp>
      <p:sp>
        <p:nvSpPr>
          <p:cNvPr id="24" name="L-Shape 23">
            <a:extLst>
              <a:ext uri="{FF2B5EF4-FFF2-40B4-BE49-F238E27FC236}">
                <a16:creationId xmlns:a16="http://schemas.microsoft.com/office/drawing/2014/main" id="{C0FFB550-21A6-456B-BA1A-EF145674866C}"/>
              </a:ext>
            </a:extLst>
          </p:cNvPr>
          <p:cNvSpPr>
            <a:spLocks noChangeAspect="1"/>
          </p:cNvSpPr>
          <p:nvPr userDrawn="1"/>
        </p:nvSpPr>
        <p:spPr>
          <a:xfrm>
            <a:off x="522817" y="1476927"/>
            <a:ext cx="403201" cy="395617"/>
          </a:xfrm>
          <a:prstGeom prst="corner">
            <a:avLst>
              <a:gd name="adj1" fmla="val 4470"/>
              <a:gd name="adj2" fmla="val 4823"/>
            </a:avLst>
          </a:prstGeom>
          <a:solidFill>
            <a:schemeClr val="bg2"/>
          </a:solidFill>
          <a:ln w="12700">
            <a:solidFill>
              <a:schemeClr val="bg2"/>
            </a:solidFill>
          </a:ln>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noProof="0" dirty="0"/>
          </a:p>
        </p:txBody>
      </p:sp>
      <p:sp>
        <p:nvSpPr>
          <p:cNvPr id="25" name="L-Shape 24">
            <a:extLst>
              <a:ext uri="{FF2B5EF4-FFF2-40B4-BE49-F238E27FC236}">
                <a16:creationId xmlns:a16="http://schemas.microsoft.com/office/drawing/2014/main" id="{70EF88E9-8CAC-422B-A9A6-D9FD1F17DAE2}"/>
              </a:ext>
            </a:extLst>
          </p:cNvPr>
          <p:cNvSpPr>
            <a:spLocks noChangeAspect="1"/>
          </p:cNvSpPr>
          <p:nvPr userDrawn="1"/>
        </p:nvSpPr>
        <p:spPr>
          <a:xfrm flipH="1">
            <a:off x="5081769" y="1482001"/>
            <a:ext cx="410929" cy="403201"/>
          </a:xfrm>
          <a:prstGeom prst="corner">
            <a:avLst>
              <a:gd name="adj1" fmla="val 4470"/>
              <a:gd name="adj2" fmla="val 4823"/>
            </a:avLst>
          </a:prstGeom>
          <a:solidFill>
            <a:schemeClr val="bg2"/>
          </a:solidFill>
          <a:ln w="12700">
            <a:solidFill>
              <a:schemeClr val="bg2"/>
            </a:solidFill>
          </a:ln>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noProof="0" dirty="0"/>
          </a:p>
        </p:txBody>
      </p:sp>
      <p:sp>
        <p:nvSpPr>
          <p:cNvPr id="18" name="Content Placeholder 2">
            <a:extLst>
              <a:ext uri="{FF2B5EF4-FFF2-40B4-BE49-F238E27FC236}">
                <a16:creationId xmlns:a16="http://schemas.microsoft.com/office/drawing/2014/main" id="{ED439475-E625-4449-B42E-8F291D64A3C7}"/>
              </a:ext>
            </a:extLst>
          </p:cNvPr>
          <p:cNvSpPr>
            <a:spLocks noGrp="1"/>
          </p:cNvSpPr>
          <p:nvPr>
            <p:ph idx="1"/>
          </p:nvPr>
        </p:nvSpPr>
        <p:spPr>
          <a:xfrm>
            <a:off x="6695360" y="518474"/>
            <a:ext cx="4910394" cy="5759777"/>
          </a:xfrm>
          <a:solidFill>
            <a:schemeClr val="bg2"/>
          </a:solidFill>
          <a:ln>
            <a:noFill/>
          </a:ln>
          <a:effectLst>
            <a:innerShdw blurRad="114300">
              <a:prstClr val="black"/>
            </a:innerShdw>
          </a:effectLst>
        </p:spPr>
        <p:txBody>
          <a:bodyPr vert="horz" lIns="91440" tIns="45720" rIns="91440" bIns="45720" rtlCol="0" anchor="ctr" anchorCtr="0">
            <a:noAutofit/>
          </a:bodyPr>
          <a:lstStyle>
            <a:lvl1pPr>
              <a:defRPr lang="en-US" sz="1800">
                <a:solidFill>
                  <a:schemeClr val="tx2">
                    <a:lumMod val="50000"/>
                  </a:schemeClr>
                </a:solidFill>
              </a:defRPr>
            </a:lvl1pPr>
            <a:lvl2pPr>
              <a:defRPr lang="en-US" sz="1800">
                <a:solidFill>
                  <a:schemeClr val="tx2">
                    <a:lumMod val="50000"/>
                  </a:schemeClr>
                </a:solidFill>
              </a:defRPr>
            </a:lvl2pPr>
            <a:lvl3pPr>
              <a:defRPr lang="en-US" sz="1600">
                <a:solidFill>
                  <a:schemeClr val="tx2">
                    <a:lumMod val="50000"/>
                  </a:schemeClr>
                </a:solidFill>
              </a:defRPr>
            </a:lvl3pPr>
            <a:lvl4pPr>
              <a:defRPr lang="en-US" sz="1600">
                <a:solidFill>
                  <a:schemeClr val="tx2">
                    <a:lumMod val="50000"/>
                  </a:schemeClr>
                </a:solidFill>
              </a:defRPr>
            </a:lvl4pPr>
            <a:lvl5pPr>
              <a:defRPr lang="en-US" sz="1400">
                <a:solidFill>
                  <a:schemeClr val="tx2">
                    <a:lumMod val="50000"/>
                  </a:schemeClr>
                </a:solidFill>
              </a:defRPr>
            </a:lvl5pPr>
          </a:lstStyle>
          <a:p>
            <a:pPr marL="0" lvl="0" indent="0" algn="ctr">
              <a:buNone/>
            </a:pPr>
            <a:r>
              <a:rPr lang="en-US" noProof="0"/>
              <a:t>Click to edit Master text styles</a:t>
            </a:r>
          </a:p>
          <a:p>
            <a:pPr marL="0" lvl="1" indent="0" algn="ctr">
              <a:buNone/>
            </a:pPr>
            <a:r>
              <a:rPr lang="en-US" noProof="0"/>
              <a:t>Second level</a:t>
            </a:r>
          </a:p>
          <a:p>
            <a:pPr marL="0" lvl="2" indent="0" algn="ctr">
              <a:buNone/>
            </a:pPr>
            <a:r>
              <a:rPr lang="en-US" noProof="0"/>
              <a:t>Third level</a:t>
            </a:r>
          </a:p>
          <a:p>
            <a:pPr marL="0" lvl="3" indent="0" algn="ctr">
              <a:buNone/>
            </a:pPr>
            <a:r>
              <a:rPr lang="en-US" noProof="0"/>
              <a:t>Fourth level</a:t>
            </a:r>
          </a:p>
          <a:p>
            <a:pPr marL="0" lvl="4" indent="0" algn="ctr">
              <a:buNone/>
            </a:pPr>
            <a:r>
              <a:rPr lang="en-US" noProof="0"/>
              <a:t>Fifth level</a:t>
            </a:r>
          </a:p>
        </p:txBody>
      </p:sp>
    </p:spTree>
    <p:extLst>
      <p:ext uri="{BB962C8B-B14F-4D97-AF65-F5344CB8AC3E}">
        <p14:creationId xmlns:p14="http://schemas.microsoft.com/office/powerpoint/2010/main" val="16866020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Picture, TItle, and Caption">
    <p:spTree>
      <p:nvGrpSpPr>
        <p:cNvPr id="1" name=""/>
        <p:cNvGrpSpPr/>
        <p:nvPr/>
      </p:nvGrpSpPr>
      <p:grpSpPr>
        <a:xfrm>
          <a:off x="0" y="0"/>
          <a:ext cx="0" cy="0"/>
          <a:chOff x="0" y="0"/>
          <a:chExt cx="0" cy="0"/>
        </a:xfrm>
      </p:grpSpPr>
      <p:sp>
        <p:nvSpPr>
          <p:cNvPr id="8" name="Rectangle 7" title="Background Shape"/>
          <p:cNvSpPr/>
          <p:nvPr/>
        </p:nvSpPr>
        <p:spPr>
          <a:xfrm>
            <a:off x="-1" y="376"/>
            <a:ext cx="6234898" cy="685762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a:extLst>
              <a:ext uri="{FF2B5EF4-FFF2-40B4-BE49-F238E27FC236}">
                <a16:creationId xmlns:a16="http://schemas.microsoft.com/office/drawing/2014/main" id="{1F430D42-50DC-4502-A3E8-251FE7F0809D}"/>
              </a:ext>
            </a:extLst>
          </p:cNvPr>
          <p:cNvSpPr/>
          <p:nvPr userDrawn="1"/>
        </p:nvSpPr>
        <p:spPr>
          <a:xfrm>
            <a:off x="507591" y="5289755"/>
            <a:ext cx="5270049" cy="1012722"/>
          </a:xfrm>
          <a:prstGeom prst="rect">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noProof="0" dirty="0">
              <a:solidFill>
                <a:schemeClr val="accent3"/>
              </a:solidFill>
            </a:endParaRPr>
          </a:p>
        </p:txBody>
      </p:sp>
      <p:sp>
        <p:nvSpPr>
          <p:cNvPr id="11" name="Rectangle: Diagonal Corners Snipped 10">
            <a:extLst>
              <a:ext uri="{FF2B5EF4-FFF2-40B4-BE49-F238E27FC236}">
                <a16:creationId xmlns:a16="http://schemas.microsoft.com/office/drawing/2014/main" id="{836AFDEB-3C72-49E0-9B45-DC9EFBA6587F}"/>
              </a:ext>
            </a:extLst>
          </p:cNvPr>
          <p:cNvSpPr/>
          <p:nvPr userDrawn="1"/>
        </p:nvSpPr>
        <p:spPr bwMode="white">
          <a:xfrm>
            <a:off x="507591" y="409286"/>
            <a:ext cx="5270049" cy="4732985"/>
          </a:xfrm>
          <a:prstGeom prst="snip2DiagRect">
            <a:avLst>
              <a:gd name="adj1" fmla="val 0"/>
              <a:gd name="adj2" fmla="val 10697"/>
            </a:avLst>
          </a:prstGeom>
          <a:solidFill>
            <a:schemeClr val="accent3"/>
          </a:solidFill>
          <a:ln>
            <a:noFill/>
          </a:ln>
          <a:effectLst>
            <a:outerShdw blurRad="63500" sx="102000" sy="102000" algn="ctr"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noProof="0" dirty="0"/>
          </a:p>
        </p:txBody>
      </p:sp>
      <p:sp>
        <p:nvSpPr>
          <p:cNvPr id="2" name="Title 1"/>
          <p:cNvSpPr>
            <a:spLocks noGrp="1"/>
          </p:cNvSpPr>
          <p:nvPr>
            <p:ph type="title" hasCustomPrompt="1"/>
          </p:nvPr>
        </p:nvSpPr>
        <p:spPr>
          <a:xfrm>
            <a:off x="6930776" y="477366"/>
            <a:ext cx="4644000" cy="1341602"/>
          </a:xfrm>
        </p:spPr>
        <p:txBody>
          <a:bodyPr anchor="ctr" anchorCtr="0">
            <a:normAutofit/>
          </a:bodyPr>
          <a:lstStyle>
            <a:lvl1pPr algn="ctr">
              <a:lnSpc>
                <a:spcPct val="84000"/>
              </a:lnSpc>
              <a:defRPr sz="4800" baseline="0">
                <a:solidFill>
                  <a:schemeClr val="tx2"/>
                </a:solidFill>
              </a:defRPr>
            </a:lvl1pPr>
          </a:lstStyle>
          <a:p>
            <a:r>
              <a:rPr lang="en-US" noProof="0"/>
              <a:t>Click To Edit Master Title Style</a:t>
            </a:r>
          </a:p>
        </p:txBody>
      </p:sp>
      <p:sp>
        <p:nvSpPr>
          <p:cNvPr id="4" name="Text Placeholder 3"/>
          <p:cNvSpPr>
            <a:spLocks noGrp="1"/>
          </p:cNvSpPr>
          <p:nvPr>
            <p:ph type="body" sz="half" idx="2"/>
          </p:nvPr>
        </p:nvSpPr>
        <p:spPr>
          <a:xfrm>
            <a:off x="6930775" y="1966451"/>
            <a:ext cx="4644001" cy="4388615"/>
          </a:xfrm>
        </p:spPr>
        <p:txBody>
          <a:bodyPr/>
          <a:lstStyle>
            <a:lvl1pPr marL="285750" indent="-285750">
              <a:lnSpc>
                <a:spcPct val="100000"/>
              </a:lnSpc>
              <a:spcBef>
                <a:spcPts val="0"/>
              </a:spcBef>
              <a:spcAft>
                <a:spcPts val="0"/>
              </a:spcAft>
              <a:buFont typeface="Arial" panose="020B0604020202020204" pitchFamily="34" charset="0"/>
              <a:buChar char="•"/>
              <a:defRPr sz="1800">
                <a:solidFill>
                  <a:schemeClr val="tx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5" name="Date Placeholder 4"/>
          <p:cNvSpPr>
            <a:spLocks noGrp="1"/>
          </p:cNvSpPr>
          <p:nvPr>
            <p:ph type="dt" sz="half" idx="10"/>
          </p:nvPr>
        </p:nvSpPr>
        <p:spPr>
          <a:xfrm>
            <a:off x="507591" y="6453386"/>
            <a:ext cx="1204572" cy="404614"/>
          </a:xfrm>
        </p:spPr>
        <p:txBody>
          <a:bodyPr/>
          <a:lstStyle>
            <a:lvl1pPr>
              <a:defRPr>
                <a:solidFill>
                  <a:schemeClr val="bg1"/>
                </a:solidFill>
              </a:defRPr>
            </a:lvl1pPr>
          </a:lstStyle>
          <a:p>
            <a:fld id="{3B77EF04-6424-4B70-94D1-FC932CBBDD9B}" type="datetimeFigureOut">
              <a:rPr lang="en-US" noProof="0" smtClean="0"/>
              <a:pPr/>
              <a:t>6/7/23</a:t>
            </a:fld>
            <a:endParaRPr lang="en-US" noProof="0" dirty="0"/>
          </a:p>
        </p:txBody>
      </p:sp>
      <p:sp>
        <p:nvSpPr>
          <p:cNvPr id="6" name="Footer Placeholder 5"/>
          <p:cNvSpPr>
            <a:spLocks noGrp="1"/>
          </p:cNvSpPr>
          <p:nvPr>
            <p:ph type="ftr" sz="quarter" idx="11"/>
          </p:nvPr>
        </p:nvSpPr>
        <p:spPr>
          <a:xfrm>
            <a:off x="3403965" y="6453386"/>
            <a:ext cx="2373675" cy="404614"/>
          </a:xfrm>
        </p:spPr>
        <p:txBody>
          <a:bodyPr/>
          <a:lstStyle>
            <a:lvl1pPr>
              <a:defRPr>
                <a:solidFill>
                  <a:schemeClr val="bg1"/>
                </a:solidFill>
              </a:defRPr>
            </a:lvl1pPr>
          </a:lstStyle>
          <a:p>
            <a:r>
              <a:rPr lang="en-US" noProof="0" dirty="0"/>
              <a:t>Add a footer </a:t>
            </a:r>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B38049E5-7B53-4E85-8972-7D6C4BCE5BB9}" type="slidenum">
              <a:rPr lang="en-US" noProof="0" smtClean="0"/>
              <a:t>‹#›</a:t>
            </a:fld>
            <a:endParaRPr lang="en-US" noProof="0" dirty="0"/>
          </a:p>
        </p:txBody>
      </p:sp>
      <p:sp>
        <p:nvSpPr>
          <p:cNvPr id="9" name="Rectangle 8" title="Divider Bar"/>
          <p:cNvSpPr/>
          <p:nvPr/>
        </p:nvSpPr>
        <p:spPr>
          <a:xfrm>
            <a:off x="6234897" y="-376"/>
            <a:ext cx="144000" cy="6876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L-Shape 11">
            <a:extLst>
              <a:ext uri="{FF2B5EF4-FFF2-40B4-BE49-F238E27FC236}">
                <a16:creationId xmlns:a16="http://schemas.microsoft.com/office/drawing/2014/main" id="{26A5AA85-E28D-4647-B000-742C83A8047D}"/>
              </a:ext>
            </a:extLst>
          </p:cNvPr>
          <p:cNvSpPr>
            <a:spLocks noChangeAspect="1"/>
          </p:cNvSpPr>
          <p:nvPr userDrawn="1"/>
        </p:nvSpPr>
        <p:spPr>
          <a:xfrm flipV="1">
            <a:off x="6845770" y="372071"/>
            <a:ext cx="625971" cy="614197"/>
          </a:xfrm>
          <a:prstGeom prst="corner">
            <a:avLst>
              <a:gd name="adj1" fmla="val 4470"/>
              <a:gd name="adj2" fmla="val 4823"/>
            </a:avLst>
          </a:prstGeom>
          <a:solidFill>
            <a:schemeClr val="tx2"/>
          </a:solidFill>
          <a:ln w="28575">
            <a:solidFill>
              <a:schemeClr val="tx2"/>
            </a:solidFill>
          </a:ln>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noProof="0" dirty="0">
              <a:solidFill>
                <a:schemeClr val="tx2"/>
              </a:solidFill>
            </a:endParaRPr>
          </a:p>
        </p:txBody>
      </p:sp>
      <p:sp>
        <p:nvSpPr>
          <p:cNvPr id="13" name="L-Shape 12">
            <a:extLst>
              <a:ext uri="{FF2B5EF4-FFF2-40B4-BE49-F238E27FC236}">
                <a16:creationId xmlns:a16="http://schemas.microsoft.com/office/drawing/2014/main" id="{C3CD9875-0A2E-4F4D-ACB7-87DD98EED9D0}"/>
              </a:ext>
            </a:extLst>
          </p:cNvPr>
          <p:cNvSpPr>
            <a:spLocks noChangeAspect="1"/>
          </p:cNvSpPr>
          <p:nvPr userDrawn="1"/>
        </p:nvSpPr>
        <p:spPr>
          <a:xfrm flipH="1">
            <a:off x="11058438" y="5819525"/>
            <a:ext cx="625971" cy="614197"/>
          </a:xfrm>
          <a:prstGeom prst="corner">
            <a:avLst>
              <a:gd name="adj1" fmla="val 4470"/>
              <a:gd name="adj2" fmla="val 4823"/>
            </a:avLst>
          </a:prstGeom>
          <a:solidFill>
            <a:schemeClr val="tx2"/>
          </a:solidFill>
          <a:ln w="28575">
            <a:solidFill>
              <a:schemeClr val="tx2"/>
            </a:solidFill>
          </a:ln>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noProof="0" dirty="0">
              <a:solidFill>
                <a:schemeClr val="tx2"/>
              </a:solidFill>
            </a:endParaRPr>
          </a:p>
        </p:txBody>
      </p:sp>
      <p:sp>
        <p:nvSpPr>
          <p:cNvPr id="10" name="Picture Placeholder 9">
            <a:extLst>
              <a:ext uri="{FF2B5EF4-FFF2-40B4-BE49-F238E27FC236}">
                <a16:creationId xmlns:a16="http://schemas.microsoft.com/office/drawing/2014/main" id="{3BDA3A4D-2561-4EEB-8787-E1A652565755}"/>
              </a:ext>
            </a:extLst>
          </p:cNvPr>
          <p:cNvSpPr>
            <a:spLocks noGrp="1"/>
          </p:cNvSpPr>
          <p:nvPr>
            <p:ph type="pic" sz="quarter" idx="13"/>
          </p:nvPr>
        </p:nvSpPr>
        <p:spPr>
          <a:xfrm>
            <a:off x="806245" y="668595"/>
            <a:ext cx="4646651" cy="4198373"/>
          </a:xfrm>
          <a:prstGeom prst="snip2DiagRect">
            <a:avLst>
              <a:gd name="adj1" fmla="val 0"/>
              <a:gd name="adj2" fmla="val 10300"/>
            </a:avLst>
          </a:prstGeom>
          <a:ln w="38100">
            <a:solidFill>
              <a:schemeClr val="bg1"/>
            </a:solidFill>
          </a:ln>
          <a:effectLst>
            <a:innerShdw blurRad="114300">
              <a:prstClr val="black"/>
            </a:innerShdw>
          </a:effectLst>
        </p:spPr>
        <p:txBody>
          <a:bodyPr/>
          <a:lstStyle>
            <a:lvl1pPr>
              <a:defRPr>
                <a:solidFill>
                  <a:schemeClr val="bg1"/>
                </a:solidFill>
              </a:defRPr>
            </a:lvl1pPr>
          </a:lstStyle>
          <a:p>
            <a:r>
              <a:rPr lang="en-US" noProof="0"/>
              <a:t>Click icon to add picture</a:t>
            </a:r>
            <a:endParaRPr lang="en-US" noProof="0" dirty="0"/>
          </a:p>
        </p:txBody>
      </p:sp>
      <p:sp>
        <p:nvSpPr>
          <p:cNvPr id="16" name="Text Placeholder 15">
            <a:extLst>
              <a:ext uri="{FF2B5EF4-FFF2-40B4-BE49-F238E27FC236}">
                <a16:creationId xmlns:a16="http://schemas.microsoft.com/office/drawing/2014/main" id="{FBB32A6B-92AA-4208-9120-FFC166CE751C}"/>
              </a:ext>
            </a:extLst>
          </p:cNvPr>
          <p:cNvSpPr>
            <a:spLocks noGrp="1"/>
          </p:cNvSpPr>
          <p:nvPr>
            <p:ph type="body" sz="quarter" idx="14"/>
          </p:nvPr>
        </p:nvSpPr>
        <p:spPr>
          <a:xfrm>
            <a:off x="570275" y="5352418"/>
            <a:ext cx="5148000" cy="900000"/>
          </a:xfrm>
          <a:solidFill>
            <a:schemeClr val="bg2"/>
          </a:solidFill>
          <a:effectLst>
            <a:innerShdw blurRad="114300">
              <a:prstClr val="black">
                <a:alpha val="34000"/>
              </a:prstClr>
            </a:innerShdw>
          </a:effectLst>
        </p:spPr>
        <p:txBody>
          <a:bodyPr anchor="ctr" anchorCtr="0"/>
          <a:lstStyle>
            <a:lvl1pPr marL="0" indent="0" algn="ctr">
              <a:buFont typeface="Arial" panose="020B0604020202020204" pitchFamily="34" charset="0"/>
              <a:buNone/>
              <a:defRPr sz="1800">
                <a:solidFill>
                  <a:schemeClr val="accent3"/>
                </a:solidFill>
              </a:defRPr>
            </a:lvl1pPr>
            <a:lvl2pPr marL="530352" indent="0" algn="ctr">
              <a:buFont typeface="Arial" panose="020B0604020202020204" pitchFamily="34" charset="0"/>
              <a:buNone/>
              <a:defRPr sz="1800">
                <a:solidFill>
                  <a:schemeClr val="accent3"/>
                </a:solidFill>
              </a:defRPr>
            </a:lvl2pPr>
            <a:lvl3pPr marL="987552" indent="0" algn="ctr">
              <a:buFont typeface="Arial" panose="020B0604020202020204" pitchFamily="34" charset="0"/>
              <a:buNone/>
              <a:defRPr sz="1600">
                <a:solidFill>
                  <a:schemeClr val="accent3"/>
                </a:solidFill>
              </a:defRPr>
            </a:lvl3pPr>
            <a:lvl4pPr marL="1444752" indent="0" algn="ctr">
              <a:buFont typeface="Arial" panose="020B0604020202020204" pitchFamily="34" charset="0"/>
              <a:buNone/>
              <a:defRPr sz="1600">
                <a:solidFill>
                  <a:schemeClr val="accent3"/>
                </a:solidFill>
              </a:defRPr>
            </a:lvl4pPr>
            <a:lvl5pPr marL="1901952" indent="0" algn="ctr">
              <a:buFont typeface="Arial" panose="020B0604020202020204" pitchFamily="34" charset="0"/>
              <a:buNone/>
              <a:defRPr sz="1400">
                <a:solidFill>
                  <a:schemeClr val="accent3"/>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0" name="L-Shape 19">
            <a:extLst>
              <a:ext uri="{FF2B5EF4-FFF2-40B4-BE49-F238E27FC236}">
                <a16:creationId xmlns:a16="http://schemas.microsoft.com/office/drawing/2014/main" id="{CC096F9F-3AD4-4FC8-823F-DBD962E2E1C6}"/>
              </a:ext>
            </a:extLst>
          </p:cNvPr>
          <p:cNvSpPr>
            <a:spLocks noChangeAspect="1"/>
          </p:cNvSpPr>
          <p:nvPr userDrawn="1"/>
        </p:nvSpPr>
        <p:spPr>
          <a:xfrm flipH="1" flipV="1">
            <a:off x="11021316" y="361496"/>
            <a:ext cx="625971" cy="614197"/>
          </a:xfrm>
          <a:prstGeom prst="corner">
            <a:avLst>
              <a:gd name="adj1" fmla="val 4470"/>
              <a:gd name="adj2" fmla="val 4823"/>
            </a:avLst>
          </a:prstGeom>
          <a:solidFill>
            <a:schemeClr val="tx2"/>
          </a:solidFill>
          <a:ln w="28575">
            <a:solidFill>
              <a:schemeClr val="tx2"/>
            </a:solidFill>
          </a:ln>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noProof="0" dirty="0">
              <a:solidFill>
                <a:schemeClr val="tx2"/>
              </a:solidFill>
            </a:endParaRPr>
          </a:p>
        </p:txBody>
      </p:sp>
      <p:sp>
        <p:nvSpPr>
          <p:cNvPr id="21" name="L-Shape 20">
            <a:extLst>
              <a:ext uri="{FF2B5EF4-FFF2-40B4-BE49-F238E27FC236}">
                <a16:creationId xmlns:a16="http://schemas.microsoft.com/office/drawing/2014/main" id="{9CFFEAD0-9992-49A8-A068-3357E08CD7C0}"/>
              </a:ext>
            </a:extLst>
          </p:cNvPr>
          <p:cNvSpPr>
            <a:spLocks noChangeAspect="1"/>
          </p:cNvSpPr>
          <p:nvPr userDrawn="1"/>
        </p:nvSpPr>
        <p:spPr>
          <a:xfrm>
            <a:off x="6865431" y="5819524"/>
            <a:ext cx="625971" cy="614197"/>
          </a:xfrm>
          <a:prstGeom prst="corner">
            <a:avLst>
              <a:gd name="adj1" fmla="val 4470"/>
              <a:gd name="adj2" fmla="val 4823"/>
            </a:avLst>
          </a:prstGeom>
          <a:solidFill>
            <a:schemeClr val="tx2"/>
          </a:solidFill>
          <a:ln w="28575">
            <a:solidFill>
              <a:schemeClr val="tx2"/>
            </a:solidFill>
          </a:ln>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noProof="0" dirty="0">
              <a:solidFill>
                <a:schemeClr val="tx2"/>
              </a:solidFill>
            </a:endParaRPr>
          </a:p>
        </p:txBody>
      </p:sp>
      <p:cxnSp>
        <p:nvCxnSpPr>
          <p:cNvPr id="23" name="Straight Connector 22">
            <a:extLst>
              <a:ext uri="{FF2B5EF4-FFF2-40B4-BE49-F238E27FC236}">
                <a16:creationId xmlns:a16="http://schemas.microsoft.com/office/drawing/2014/main" id="{D470145D-417E-4648-AB08-0A7974A629E0}"/>
              </a:ext>
            </a:extLst>
          </p:cNvPr>
          <p:cNvCxnSpPr/>
          <p:nvPr userDrawn="1"/>
        </p:nvCxnSpPr>
        <p:spPr>
          <a:xfrm>
            <a:off x="7118556" y="1789472"/>
            <a:ext cx="4284000" cy="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728216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1" y="376"/>
            <a:ext cx="6234898" cy="685762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Diagonal Corners Snipped 10">
            <a:extLst>
              <a:ext uri="{FF2B5EF4-FFF2-40B4-BE49-F238E27FC236}">
                <a16:creationId xmlns:a16="http://schemas.microsoft.com/office/drawing/2014/main" id="{836AFDEB-3C72-49E0-9B45-DC9EFBA6587F}"/>
              </a:ext>
            </a:extLst>
          </p:cNvPr>
          <p:cNvSpPr/>
          <p:nvPr userDrawn="1"/>
        </p:nvSpPr>
        <p:spPr bwMode="white">
          <a:xfrm>
            <a:off x="507591" y="409286"/>
            <a:ext cx="5270049" cy="5945780"/>
          </a:xfrm>
          <a:prstGeom prst="snip2DiagRect">
            <a:avLst>
              <a:gd name="adj1" fmla="val 0"/>
              <a:gd name="adj2" fmla="val 10697"/>
            </a:avLst>
          </a:prstGeom>
          <a:solidFill>
            <a:schemeClr val="accent3"/>
          </a:solidFill>
          <a:ln>
            <a:noFill/>
          </a:ln>
          <a:effectLst>
            <a:outerShdw blurRad="63500" sx="102000" sy="102000" algn="ctr"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noProof="0" dirty="0"/>
          </a:p>
        </p:txBody>
      </p:sp>
      <p:sp>
        <p:nvSpPr>
          <p:cNvPr id="2" name="Title 1"/>
          <p:cNvSpPr>
            <a:spLocks noGrp="1"/>
          </p:cNvSpPr>
          <p:nvPr>
            <p:ph type="title" hasCustomPrompt="1"/>
          </p:nvPr>
        </p:nvSpPr>
        <p:spPr>
          <a:xfrm>
            <a:off x="6930776" y="477366"/>
            <a:ext cx="4644000" cy="1341602"/>
          </a:xfrm>
        </p:spPr>
        <p:txBody>
          <a:bodyPr anchor="ctr" anchorCtr="0">
            <a:normAutofit/>
          </a:bodyPr>
          <a:lstStyle>
            <a:lvl1pPr algn="ctr">
              <a:lnSpc>
                <a:spcPct val="84000"/>
              </a:lnSpc>
              <a:defRPr sz="4800" baseline="0">
                <a:solidFill>
                  <a:schemeClr val="tx2"/>
                </a:solidFill>
              </a:defRPr>
            </a:lvl1pPr>
          </a:lstStyle>
          <a:p>
            <a:r>
              <a:rPr lang="en-US" noProof="0"/>
              <a:t>Click To Edit Master Title Style</a:t>
            </a:r>
          </a:p>
        </p:txBody>
      </p:sp>
      <p:sp>
        <p:nvSpPr>
          <p:cNvPr id="4" name="Text Placeholder 3"/>
          <p:cNvSpPr>
            <a:spLocks noGrp="1"/>
          </p:cNvSpPr>
          <p:nvPr>
            <p:ph type="body" sz="half" idx="2"/>
          </p:nvPr>
        </p:nvSpPr>
        <p:spPr>
          <a:xfrm>
            <a:off x="6930775" y="1966451"/>
            <a:ext cx="4644001" cy="4388615"/>
          </a:xfrm>
        </p:spPr>
        <p:txBody>
          <a:bodyPr/>
          <a:lstStyle>
            <a:lvl1pPr marL="285750" indent="-285750">
              <a:lnSpc>
                <a:spcPct val="100000"/>
              </a:lnSpc>
              <a:spcBef>
                <a:spcPts val="0"/>
              </a:spcBef>
              <a:spcAft>
                <a:spcPts val="0"/>
              </a:spcAft>
              <a:buFont typeface="Arial" panose="020B0604020202020204" pitchFamily="34" charset="0"/>
              <a:buChar char="•"/>
              <a:defRPr sz="1800">
                <a:solidFill>
                  <a:schemeClr val="tx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5" name="Date Placeholder 4"/>
          <p:cNvSpPr>
            <a:spLocks noGrp="1"/>
          </p:cNvSpPr>
          <p:nvPr>
            <p:ph type="dt" sz="half" idx="10"/>
          </p:nvPr>
        </p:nvSpPr>
        <p:spPr>
          <a:xfrm>
            <a:off x="507591" y="6453386"/>
            <a:ext cx="1204572" cy="404614"/>
          </a:xfrm>
        </p:spPr>
        <p:txBody>
          <a:bodyPr/>
          <a:lstStyle>
            <a:lvl1pPr>
              <a:defRPr>
                <a:solidFill>
                  <a:schemeClr val="bg1"/>
                </a:solidFill>
              </a:defRPr>
            </a:lvl1pPr>
          </a:lstStyle>
          <a:p>
            <a:fld id="{3B77EF04-6424-4B70-94D1-FC932CBBDD9B}" type="datetimeFigureOut">
              <a:rPr lang="en-US" noProof="0" smtClean="0"/>
              <a:pPr/>
              <a:t>6/7/23</a:t>
            </a:fld>
            <a:endParaRPr lang="en-US" noProof="0" dirty="0"/>
          </a:p>
        </p:txBody>
      </p:sp>
      <p:sp>
        <p:nvSpPr>
          <p:cNvPr id="6" name="Footer Placeholder 5"/>
          <p:cNvSpPr>
            <a:spLocks noGrp="1"/>
          </p:cNvSpPr>
          <p:nvPr>
            <p:ph type="ftr" sz="quarter" idx="11"/>
          </p:nvPr>
        </p:nvSpPr>
        <p:spPr>
          <a:xfrm>
            <a:off x="3403965" y="6453386"/>
            <a:ext cx="2373675" cy="404614"/>
          </a:xfrm>
        </p:spPr>
        <p:txBody>
          <a:bodyPr/>
          <a:lstStyle>
            <a:lvl1pPr>
              <a:defRPr>
                <a:solidFill>
                  <a:schemeClr val="bg1"/>
                </a:solidFill>
              </a:defRPr>
            </a:lvl1pPr>
          </a:lstStyle>
          <a:p>
            <a:r>
              <a:rPr lang="en-US" noProof="0" dirty="0"/>
              <a:t>Add a footer </a:t>
            </a:r>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B38049E5-7B53-4E85-8972-7D6C4BCE5BB9}" type="slidenum">
              <a:rPr lang="en-US" noProof="0" smtClean="0"/>
              <a:t>‹#›</a:t>
            </a:fld>
            <a:endParaRPr lang="en-US" noProof="0" dirty="0"/>
          </a:p>
        </p:txBody>
      </p:sp>
      <p:sp>
        <p:nvSpPr>
          <p:cNvPr id="9" name="Rectangle 8" title="Divider Bar"/>
          <p:cNvSpPr/>
          <p:nvPr/>
        </p:nvSpPr>
        <p:spPr>
          <a:xfrm>
            <a:off x="6234897" y="-376"/>
            <a:ext cx="144000" cy="6876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L-Shape 11">
            <a:extLst>
              <a:ext uri="{FF2B5EF4-FFF2-40B4-BE49-F238E27FC236}">
                <a16:creationId xmlns:a16="http://schemas.microsoft.com/office/drawing/2014/main" id="{26A5AA85-E28D-4647-B000-742C83A8047D}"/>
              </a:ext>
            </a:extLst>
          </p:cNvPr>
          <p:cNvSpPr>
            <a:spLocks noChangeAspect="1"/>
          </p:cNvSpPr>
          <p:nvPr userDrawn="1"/>
        </p:nvSpPr>
        <p:spPr>
          <a:xfrm flipV="1">
            <a:off x="6845770" y="372071"/>
            <a:ext cx="625971" cy="614197"/>
          </a:xfrm>
          <a:prstGeom prst="corner">
            <a:avLst>
              <a:gd name="adj1" fmla="val 4470"/>
              <a:gd name="adj2" fmla="val 4823"/>
            </a:avLst>
          </a:prstGeom>
          <a:solidFill>
            <a:schemeClr val="tx2"/>
          </a:solidFill>
          <a:ln w="28575">
            <a:solidFill>
              <a:schemeClr val="tx2"/>
            </a:solidFill>
          </a:ln>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noProof="0" dirty="0">
              <a:solidFill>
                <a:schemeClr val="tx2"/>
              </a:solidFill>
            </a:endParaRPr>
          </a:p>
        </p:txBody>
      </p:sp>
      <p:sp>
        <p:nvSpPr>
          <p:cNvPr id="13" name="L-Shape 12">
            <a:extLst>
              <a:ext uri="{FF2B5EF4-FFF2-40B4-BE49-F238E27FC236}">
                <a16:creationId xmlns:a16="http://schemas.microsoft.com/office/drawing/2014/main" id="{C3CD9875-0A2E-4F4D-ACB7-87DD98EED9D0}"/>
              </a:ext>
            </a:extLst>
          </p:cNvPr>
          <p:cNvSpPr>
            <a:spLocks noChangeAspect="1"/>
          </p:cNvSpPr>
          <p:nvPr userDrawn="1"/>
        </p:nvSpPr>
        <p:spPr>
          <a:xfrm flipH="1">
            <a:off x="11058438" y="5819525"/>
            <a:ext cx="625971" cy="614197"/>
          </a:xfrm>
          <a:prstGeom prst="corner">
            <a:avLst>
              <a:gd name="adj1" fmla="val 4470"/>
              <a:gd name="adj2" fmla="val 4823"/>
            </a:avLst>
          </a:prstGeom>
          <a:solidFill>
            <a:schemeClr val="tx2"/>
          </a:solidFill>
          <a:ln w="28575">
            <a:solidFill>
              <a:schemeClr val="tx2"/>
            </a:solidFill>
          </a:ln>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noProof="0" dirty="0">
              <a:solidFill>
                <a:schemeClr val="tx2"/>
              </a:solidFill>
            </a:endParaRPr>
          </a:p>
        </p:txBody>
      </p:sp>
      <p:sp>
        <p:nvSpPr>
          <p:cNvPr id="19" name="Picture Placeholder 18">
            <a:extLst>
              <a:ext uri="{FF2B5EF4-FFF2-40B4-BE49-F238E27FC236}">
                <a16:creationId xmlns:a16="http://schemas.microsoft.com/office/drawing/2014/main" id="{D57F3340-8A42-40F0-BF5B-EEF6E3E88E6E}"/>
              </a:ext>
            </a:extLst>
          </p:cNvPr>
          <p:cNvSpPr>
            <a:spLocks noGrp="1"/>
          </p:cNvSpPr>
          <p:nvPr>
            <p:ph type="pic" idx="1"/>
          </p:nvPr>
        </p:nvSpPr>
        <p:spPr>
          <a:xfrm>
            <a:off x="806246" y="668595"/>
            <a:ext cx="4646651" cy="5383413"/>
          </a:xfrm>
          <a:custGeom>
            <a:avLst/>
            <a:gdLst>
              <a:gd name="connsiteX0" fmla="*/ 0 w 4646651"/>
              <a:gd name="connsiteY0" fmla="*/ 0 h 5383413"/>
              <a:gd name="connsiteX1" fmla="*/ 4168046 w 4646651"/>
              <a:gd name="connsiteY1" fmla="*/ 0 h 5383413"/>
              <a:gd name="connsiteX2" fmla="*/ 4646651 w 4646651"/>
              <a:gd name="connsiteY2" fmla="*/ 478605 h 5383413"/>
              <a:gd name="connsiteX3" fmla="*/ 4646651 w 4646651"/>
              <a:gd name="connsiteY3" fmla="*/ 5383413 h 5383413"/>
              <a:gd name="connsiteX4" fmla="*/ 478605 w 4646651"/>
              <a:gd name="connsiteY4" fmla="*/ 5383413 h 5383413"/>
              <a:gd name="connsiteX5" fmla="*/ 0 w 4646651"/>
              <a:gd name="connsiteY5" fmla="*/ 4904808 h 5383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46651" h="5383413">
                <a:moveTo>
                  <a:pt x="0" y="0"/>
                </a:moveTo>
                <a:lnTo>
                  <a:pt x="4168046" y="0"/>
                </a:lnTo>
                <a:lnTo>
                  <a:pt x="4646651" y="478605"/>
                </a:lnTo>
                <a:lnTo>
                  <a:pt x="4646651" y="5383413"/>
                </a:lnTo>
                <a:lnTo>
                  <a:pt x="478605" y="5383413"/>
                </a:lnTo>
                <a:lnTo>
                  <a:pt x="0" y="4904808"/>
                </a:lnTo>
                <a:close/>
              </a:path>
            </a:pathLst>
          </a:custGeom>
          <a:ln w="57150">
            <a:solidFill>
              <a:schemeClr val="bg1"/>
            </a:solidFill>
          </a:ln>
        </p:spPr>
        <p:txBody>
          <a:bodyPr wrap="square" anchor="ctr">
            <a:noAutofit/>
          </a:bodyPr>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US" noProof="0" dirty="0"/>
          </a:p>
        </p:txBody>
      </p:sp>
      <p:sp>
        <p:nvSpPr>
          <p:cNvPr id="20" name="L-Shape 19">
            <a:extLst>
              <a:ext uri="{FF2B5EF4-FFF2-40B4-BE49-F238E27FC236}">
                <a16:creationId xmlns:a16="http://schemas.microsoft.com/office/drawing/2014/main" id="{CC096F9F-3AD4-4FC8-823F-DBD962E2E1C6}"/>
              </a:ext>
            </a:extLst>
          </p:cNvPr>
          <p:cNvSpPr>
            <a:spLocks noChangeAspect="1"/>
          </p:cNvSpPr>
          <p:nvPr userDrawn="1"/>
        </p:nvSpPr>
        <p:spPr>
          <a:xfrm flipH="1" flipV="1">
            <a:off x="11021316" y="361496"/>
            <a:ext cx="625971" cy="614197"/>
          </a:xfrm>
          <a:prstGeom prst="corner">
            <a:avLst>
              <a:gd name="adj1" fmla="val 4470"/>
              <a:gd name="adj2" fmla="val 4823"/>
            </a:avLst>
          </a:prstGeom>
          <a:solidFill>
            <a:schemeClr val="tx2"/>
          </a:solidFill>
          <a:ln w="28575">
            <a:solidFill>
              <a:schemeClr val="tx2"/>
            </a:solidFill>
          </a:ln>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noProof="0" dirty="0">
              <a:solidFill>
                <a:schemeClr val="tx2"/>
              </a:solidFill>
            </a:endParaRPr>
          </a:p>
        </p:txBody>
      </p:sp>
      <p:sp>
        <p:nvSpPr>
          <p:cNvPr id="21" name="L-Shape 20">
            <a:extLst>
              <a:ext uri="{FF2B5EF4-FFF2-40B4-BE49-F238E27FC236}">
                <a16:creationId xmlns:a16="http://schemas.microsoft.com/office/drawing/2014/main" id="{9CFFEAD0-9992-49A8-A068-3357E08CD7C0}"/>
              </a:ext>
            </a:extLst>
          </p:cNvPr>
          <p:cNvSpPr>
            <a:spLocks noChangeAspect="1"/>
          </p:cNvSpPr>
          <p:nvPr userDrawn="1"/>
        </p:nvSpPr>
        <p:spPr>
          <a:xfrm>
            <a:off x="6865431" y="5819524"/>
            <a:ext cx="625971" cy="614197"/>
          </a:xfrm>
          <a:prstGeom prst="corner">
            <a:avLst>
              <a:gd name="adj1" fmla="val 4470"/>
              <a:gd name="adj2" fmla="val 4823"/>
            </a:avLst>
          </a:prstGeom>
          <a:solidFill>
            <a:schemeClr val="tx2"/>
          </a:solidFill>
          <a:ln w="28575">
            <a:solidFill>
              <a:schemeClr val="tx2"/>
            </a:solidFill>
          </a:ln>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noProof="0" dirty="0">
              <a:solidFill>
                <a:schemeClr val="tx2"/>
              </a:solidFill>
            </a:endParaRPr>
          </a:p>
        </p:txBody>
      </p:sp>
      <p:cxnSp>
        <p:nvCxnSpPr>
          <p:cNvPr id="23" name="Straight Connector 22">
            <a:extLst>
              <a:ext uri="{FF2B5EF4-FFF2-40B4-BE49-F238E27FC236}">
                <a16:creationId xmlns:a16="http://schemas.microsoft.com/office/drawing/2014/main" id="{D470145D-417E-4648-AB08-0A7974A629E0}"/>
              </a:ext>
            </a:extLst>
          </p:cNvPr>
          <p:cNvCxnSpPr/>
          <p:nvPr userDrawn="1"/>
        </p:nvCxnSpPr>
        <p:spPr>
          <a:xfrm>
            <a:off x="7118556" y="1789472"/>
            <a:ext cx="4284000" cy="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57896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bwMode="blackWhite">
      <p:bgPr>
        <a:gradFill flip="none" rotWithShape="1">
          <a:gsLst>
            <a:gs pos="0">
              <a:schemeClr val="bg2">
                <a:lumMod val="50000"/>
              </a:schemeClr>
            </a:gs>
            <a:gs pos="33000">
              <a:schemeClr val="bg2"/>
            </a:gs>
            <a:gs pos="66000">
              <a:schemeClr val="bg2">
                <a:lumMod val="75000"/>
              </a:schemeClr>
            </a:gs>
            <a:gs pos="97000">
              <a:schemeClr val="bg2">
                <a:lumMod val="50000"/>
              </a:schemeClr>
            </a:gs>
          </a:gsLst>
          <a:lin ang="2700000" scaled="1"/>
          <a:tileRect/>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65025" y="1301360"/>
            <a:ext cx="9612971" cy="2852737"/>
          </a:xfrm>
        </p:spPr>
        <p:txBody>
          <a:bodyPr anchor="b">
            <a:normAutofit/>
          </a:bodyPr>
          <a:lstStyle>
            <a:lvl1pPr algn="r">
              <a:defRPr sz="7200" cap="none" baseline="0">
                <a:solidFill>
                  <a:schemeClr val="tx1"/>
                </a:solidFill>
              </a:defRPr>
            </a:lvl1pPr>
          </a:lstStyle>
          <a:p>
            <a:r>
              <a:rPr lang="en-US" noProof="0"/>
              <a:t>Click To Edit Master Title Style</a:t>
            </a:r>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Click to 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3B77EF04-6424-4B70-94D1-FC932CBBDD9B}" type="datetimeFigureOut">
              <a:rPr lang="en-US" noProof="0" smtClean="0"/>
              <a:t>6/7/23</a:t>
            </a:fld>
            <a:endParaRPr lang="en-US" noProof="0"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r>
              <a:rPr lang="en-US" noProof="0" dirty="0"/>
              <a:t>Add a footer </a:t>
            </a:r>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B38049E5-7B53-4E85-8972-7D6C4BCE5BB9}" type="slidenum">
              <a:rPr lang="en-US" noProof="0" smtClean="0"/>
              <a:t>‹#›</a:t>
            </a:fld>
            <a:endParaRPr lang="en-US" noProof="0" dirty="0"/>
          </a:p>
        </p:txBody>
      </p:sp>
      <p:sp>
        <p:nvSpPr>
          <p:cNvPr id="9" name="L-Shape 8">
            <a:extLst>
              <a:ext uri="{FF2B5EF4-FFF2-40B4-BE49-F238E27FC236}">
                <a16:creationId xmlns:a16="http://schemas.microsoft.com/office/drawing/2014/main" id="{BF5B4C6D-2825-4690-8D32-39CBF5E0F7E6}"/>
              </a:ext>
            </a:extLst>
          </p:cNvPr>
          <p:cNvSpPr/>
          <p:nvPr userDrawn="1"/>
        </p:nvSpPr>
        <p:spPr>
          <a:xfrm rot="10800000" flipV="1">
            <a:off x="8532326" y="1820272"/>
            <a:ext cx="2772000" cy="4158497"/>
          </a:xfrm>
          <a:prstGeom prst="corner">
            <a:avLst>
              <a:gd name="adj1" fmla="val 7397"/>
              <a:gd name="adj2" fmla="val 7750"/>
            </a:avLst>
          </a:prstGeom>
          <a:solidFill>
            <a:schemeClr val="accent3"/>
          </a:solidFill>
          <a:ln>
            <a:solidFill>
              <a:schemeClr val="accent3"/>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noProof="0" dirty="0"/>
          </a:p>
        </p:txBody>
      </p:sp>
      <p:sp>
        <p:nvSpPr>
          <p:cNvPr id="8" name="L-Shape 7">
            <a:extLst>
              <a:ext uri="{FF2B5EF4-FFF2-40B4-BE49-F238E27FC236}">
                <a16:creationId xmlns:a16="http://schemas.microsoft.com/office/drawing/2014/main" id="{DFD43940-6D78-4E75-BDB6-8792768BB894}"/>
              </a:ext>
            </a:extLst>
          </p:cNvPr>
          <p:cNvSpPr/>
          <p:nvPr userDrawn="1"/>
        </p:nvSpPr>
        <p:spPr>
          <a:xfrm flipH="1">
            <a:off x="8286318" y="1685652"/>
            <a:ext cx="3152309" cy="4408489"/>
          </a:xfrm>
          <a:prstGeom prst="corner">
            <a:avLst>
              <a:gd name="adj1" fmla="val 5837"/>
              <a:gd name="adj2" fmla="val 6502"/>
            </a:avLst>
          </a:prstGeom>
          <a:solidFill>
            <a:srgbClr val="EFEDE3"/>
          </a:solidFill>
          <a:ln>
            <a:solidFill>
              <a:srgbClr val="EFEDE3"/>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159214435"/>
      </p:ext>
    </p:extLst>
  </p:cSld>
  <p:clrMapOvr>
    <a:overrideClrMapping bg1="dk1" tx1="lt1" bg2="dk2" tx2="lt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ormAutofit/>
          </a:bodyPr>
          <a:lstStyle>
            <a:lvl1pPr>
              <a:defRPr sz="4800">
                <a:solidFill>
                  <a:schemeClr val="tx2"/>
                </a:solidFill>
              </a:defRPr>
            </a:lvl1pPr>
          </a:lstStyle>
          <a:p>
            <a:r>
              <a:rPr lang="en-US" noProof="0"/>
              <a:t>Click To Edit Master Title Style</a:t>
            </a:r>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Date Placeholder 4"/>
          <p:cNvSpPr>
            <a:spLocks noGrp="1"/>
          </p:cNvSpPr>
          <p:nvPr>
            <p:ph type="dt" sz="half" idx="10"/>
          </p:nvPr>
        </p:nvSpPr>
        <p:spPr/>
        <p:txBody>
          <a:bodyPr/>
          <a:lstStyle/>
          <a:p>
            <a:fld id="{3B77EF04-6424-4B70-94D1-FC932CBBDD9B}" type="datetimeFigureOut">
              <a:rPr lang="en-US" noProof="0" smtClean="0"/>
              <a:t>6/7/23</a:t>
            </a:fld>
            <a:endParaRPr lang="en-US" noProof="0" dirty="0"/>
          </a:p>
        </p:txBody>
      </p:sp>
      <p:sp>
        <p:nvSpPr>
          <p:cNvPr id="6" name="Footer Placeholder 5"/>
          <p:cNvSpPr>
            <a:spLocks noGrp="1"/>
          </p:cNvSpPr>
          <p:nvPr>
            <p:ph type="ftr" sz="quarter" idx="11"/>
          </p:nvPr>
        </p:nvSpPr>
        <p:spPr/>
        <p:txBody>
          <a:bodyPr/>
          <a:lstStyle/>
          <a:p>
            <a:r>
              <a:rPr lang="en-US" noProof="0" dirty="0"/>
              <a:t>Add a footer </a:t>
            </a:r>
          </a:p>
        </p:txBody>
      </p:sp>
      <p:sp>
        <p:nvSpPr>
          <p:cNvPr id="7" name="Slide Number Placeholder 6"/>
          <p:cNvSpPr>
            <a:spLocks noGrp="1"/>
          </p:cNvSpPr>
          <p:nvPr>
            <p:ph type="sldNum" sz="quarter" idx="12"/>
          </p:nvPr>
        </p:nvSpPr>
        <p:spPr/>
        <p:txBody>
          <a:bodyPr/>
          <a:lstStyle/>
          <a:p>
            <a:fld id="{B38049E5-7B53-4E85-8972-7D6C4BCE5BB9}" type="slidenum">
              <a:rPr lang="en-US" noProof="0" smtClean="0"/>
              <a:t>‹#›</a:t>
            </a:fld>
            <a:endParaRPr lang="en-US" noProof="0" dirty="0"/>
          </a:p>
        </p:txBody>
      </p:sp>
    </p:spTree>
    <p:extLst>
      <p:ext uri="{BB962C8B-B14F-4D97-AF65-F5344CB8AC3E}">
        <p14:creationId xmlns:p14="http://schemas.microsoft.com/office/powerpoint/2010/main" val="29688503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blackGray">
      <p:bgPr>
        <a:solidFill>
          <a:schemeClr val="bg2"/>
        </a:solidFill>
        <a:effectLst/>
      </p:bgPr>
    </p:bg>
    <p:spTree>
      <p:nvGrpSpPr>
        <p:cNvPr id="1" name=""/>
        <p:cNvGrpSpPr/>
        <p:nvPr/>
      </p:nvGrpSpPr>
      <p:grpSpPr>
        <a:xfrm>
          <a:off x="0" y="0"/>
          <a:ext cx="0" cy="0"/>
          <a:chOff x="0" y="0"/>
          <a:chExt cx="0" cy="0"/>
        </a:xfrm>
      </p:grpSpPr>
      <p:sp>
        <p:nvSpPr>
          <p:cNvPr id="8" name="Rectangle 7" title="Side bar">
            <a:extLst>
              <a:ext uri="{FF2B5EF4-FFF2-40B4-BE49-F238E27FC236}">
                <a16:creationId xmlns:a16="http://schemas.microsoft.com/office/drawing/2014/main" id="{FFA7AFEF-D97A-4A94-A884-7F95E91332B7}"/>
              </a:ext>
            </a:extLst>
          </p:cNvPr>
          <p:cNvSpPr/>
          <p:nvPr userDrawn="1"/>
        </p:nvSpPr>
        <p:spPr>
          <a:xfrm>
            <a:off x="622095" y="0"/>
            <a:ext cx="144000" cy="6876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noProof="0"/>
              <a:t>Click to edit Master title style</a:t>
            </a:r>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3B77EF04-6424-4B70-94D1-FC932CBBDD9B}" type="datetimeFigureOut">
              <a:rPr lang="en-US" noProof="0" smtClean="0"/>
              <a:t>6/7/23</a:t>
            </a:fld>
            <a:endParaRPr lang="en-US" noProof="0"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r>
              <a:rPr lang="en-US" noProof="0" dirty="0"/>
              <a:t>Add a footer </a:t>
            </a:r>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B38049E5-7B53-4E85-8972-7D6C4BCE5BB9}" type="slidenum">
              <a:rPr lang="en-US" noProof="0" smtClean="0"/>
              <a:t>‹#›</a:t>
            </a:fld>
            <a:endParaRPr lang="en-US" noProof="0" dirty="0"/>
          </a:p>
        </p:txBody>
      </p:sp>
      <p:sp>
        <p:nvSpPr>
          <p:cNvPr id="9" name="Rectangle 8" title="Side bar"/>
          <p:cNvSpPr/>
          <p:nvPr/>
        </p:nvSpPr>
        <p:spPr>
          <a:xfrm>
            <a:off x="478095" y="376"/>
            <a:ext cx="144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456303306"/>
      </p:ext>
    </p:extLst>
  </p:cSld>
  <p:clrMap bg1="lt1" tx1="dk1" bg2="lt2" tx2="dk2" accent1="accent1" accent2="accent2" accent3="accent3" accent4="accent4" accent5="accent5" accent6="accent6" hlink="hlink" folHlink="folHlink"/>
  <p:sldLayoutIdLst>
    <p:sldLayoutId id="2147483661" r:id="rId1"/>
    <p:sldLayoutId id="2147483670" r:id="rId2"/>
    <p:sldLayoutId id="2147483662" r:id="rId3"/>
    <p:sldLayoutId id="2147483668" r:id="rId4"/>
    <p:sldLayoutId id="2147483671" r:id="rId5"/>
    <p:sldLayoutId id="2147483669" r:id="rId6"/>
    <p:sldLayoutId id="2147483672" r:id="rId7"/>
    <p:sldLayoutId id="2147483663" r:id="rId8"/>
    <p:sldLayoutId id="2147483664" r:id="rId9"/>
    <p:sldLayoutId id="2147483665" r:id="rId10"/>
    <p:sldLayoutId id="2147483666" r:id="rId11"/>
    <p:sldLayoutId id="2147483673" r:id="rId12"/>
    <p:sldLayoutId id="2147483667" r:id="rId13"/>
    <p:sldLayoutId id="2147483674" r:id="rId14"/>
    <p:sldLayoutId id="2147483675" r:id="rId15"/>
  </p:sldLayoutIdLst>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42900" indent="-342900" algn="l" defTabSz="914400" rtl="0" eaLnBrk="1" latinLnBrk="0" hangingPunct="1">
        <a:lnSpc>
          <a:spcPct val="94000"/>
        </a:lnSpc>
        <a:spcBef>
          <a:spcPts val="1000"/>
        </a:spcBef>
        <a:spcAft>
          <a:spcPts val="200"/>
        </a:spcAft>
        <a:buFont typeface="Arial" panose="020B0604020202020204" pitchFamily="34" charset="0"/>
        <a:buChar char="•"/>
        <a:defRPr sz="2400" kern="1200" baseline="0">
          <a:solidFill>
            <a:schemeClr val="tx2"/>
          </a:solidFill>
          <a:latin typeface="+mn-lt"/>
          <a:ea typeface="+mn-ea"/>
          <a:cs typeface="+mn-cs"/>
        </a:defRPr>
      </a:lvl1pPr>
      <a:lvl2pPr marL="873252" indent="-342900" algn="l" defTabSz="914400" rtl="0" eaLnBrk="1" latinLnBrk="0" hangingPunct="1">
        <a:lnSpc>
          <a:spcPct val="94000"/>
        </a:lnSpc>
        <a:spcBef>
          <a:spcPts val="500"/>
        </a:spcBef>
        <a:spcAft>
          <a:spcPts val="200"/>
        </a:spcAft>
        <a:buFont typeface="Arial" panose="020B0604020202020204" pitchFamily="34" charset="0"/>
        <a:buChar char="•"/>
        <a:defRPr sz="2400" i="1" kern="1200" baseline="0">
          <a:solidFill>
            <a:schemeClr val="tx2"/>
          </a:solidFill>
          <a:latin typeface="+mn-lt"/>
          <a:ea typeface="+mn-ea"/>
          <a:cs typeface="+mn-cs"/>
        </a:defRPr>
      </a:lvl2pPr>
      <a:lvl3pPr marL="1330452" indent="-342900" algn="l" defTabSz="914400" rtl="0" eaLnBrk="1" latinLnBrk="0" hangingPunct="1">
        <a:lnSpc>
          <a:spcPct val="94000"/>
        </a:lnSpc>
        <a:spcBef>
          <a:spcPts val="500"/>
        </a:spcBef>
        <a:spcAft>
          <a:spcPts val="200"/>
        </a:spcAft>
        <a:buFont typeface="Arial" panose="020B0604020202020204" pitchFamily="34" charset="0"/>
        <a:buChar char="•"/>
        <a:defRPr sz="2000" kern="1200" baseline="0">
          <a:solidFill>
            <a:schemeClr val="tx2"/>
          </a:solidFill>
          <a:latin typeface="+mn-lt"/>
          <a:ea typeface="+mn-ea"/>
          <a:cs typeface="+mn-cs"/>
        </a:defRPr>
      </a:lvl3pPr>
      <a:lvl4pPr marL="1787652" indent="-342900" algn="l" defTabSz="914400" rtl="0" eaLnBrk="1" latinLnBrk="0" hangingPunct="1">
        <a:lnSpc>
          <a:spcPct val="94000"/>
        </a:lnSpc>
        <a:spcBef>
          <a:spcPts val="500"/>
        </a:spcBef>
        <a:spcAft>
          <a:spcPts val="200"/>
        </a:spcAft>
        <a:buFont typeface="Arial" panose="020B0604020202020204" pitchFamily="34" charset="0"/>
        <a:buChar char="•"/>
        <a:defRPr sz="2000" i="1" kern="1200" baseline="0">
          <a:solidFill>
            <a:schemeClr val="tx2"/>
          </a:solidFill>
          <a:latin typeface="+mn-lt"/>
          <a:ea typeface="+mn-ea"/>
          <a:cs typeface="+mn-cs"/>
        </a:defRPr>
      </a:lvl4pPr>
      <a:lvl5pPr marL="2187702" indent="-285750" algn="l" defTabSz="914400" rtl="0" eaLnBrk="1" latinLnBrk="0" hangingPunct="1">
        <a:lnSpc>
          <a:spcPct val="94000"/>
        </a:lnSpc>
        <a:spcBef>
          <a:spcPts val="500"/>
        </a:spcBef>
        <a:spcAft>
          <a:spcPts val="200"/>
        </a:spcAft>
        <a:buFont typeface="Arial" panose="020B0604020202020204" pitchFamily="34" charset="0"/>
        <a:buChar char="•"/>
        <a:defRPr sz="18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11.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emf"/><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3.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1.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889FE-7B85-40C7-8441-909223A9B382}"/>
              </a:ext>
            </a:extLst>
          </p:cNvPr>
          <p:cNvSpPr>
            <a:spLocks noGrp="1"/>
          </p:cNvSpPr>
          <p:nvPr>
            <p:ph type="ctrTitle"/>
          </p:nvPr>
        </p:nvSpPr>
        <p:spPr/>
        <p:txBody>
          <a:bodyPr/>
          <a:lstStyle/>
          <a:p>
            <a:r>
              <a:rPr lang="en-US" sz="6000" b="1" dirty="0">
                <a:latin typeface="+mn-lt"/>
              </a:rPr>
              <a:t>PHÁP LUẬT </a:t>
            </a:r>
            <a:br>
              <a:rPr lang="en-US" sz="6000" b="1" dirty="0">
                <a:latin typeface="+mn-lt"/>
              </a:rPr>
            </a:br>
            <a:r>
              <a:rPr lang="en-US" sz="6000" b="1" dirty="0">
                <a:latin typeface="+mn-lt"/>
              </a:rPr>
              <a:t>ĐẠI CƯƠNG</a:t>
            </a:r>
          </a:p>
        </p:txBody>
      </p:sp>
      <p:sp>
        <p:nvSpPr>
          <p:cNvPr id="3" name="Subtitle 2">
            <a:extLst>
              <a:ext uri="{FF2B5EF4-FFF2-40B4-BE49-F238E27FC236}">
                <a16:creationId xmlns:a16="http://schemas.microsoft.com/office/drawing/2014/main" id="{B87DC842-2DF4-46F3-AEC5-E38386DA6887}"/>
              </a:ext>
            </a:extLst>
          </p:cNvPr>
          <p:cNvSpPr>
            <a:spLocks noGrp="1"/>
          </p:cNvSpPr>
          <p:nvPr>
            <p:ph type="subTitle" idx="1"/>
          </p:nvPr>
        </p:nvSpPr>
        <p:spPr/>
        <p:txBody>
          <a:bodyPr/>
          <a:lstStyle/>
          <a:p>
            <a:r>
              <a:rPr lang="en-US" dirty="0"/>
              <a:t>THS. HOÀNG THANH TÚ</a:t>
            </a:r>
          </a:p>
          <a:p>
            <a:r>
              <a:rPr lang="en-US" dirty="0"/>
              <a:t>httu@fit.hcmus.edu.vn</a:t>
            </a:r>
          </a:p>
          <a:p>
            <a:endParaRPr lang="en-US" dirty="0"/>
          </a:p>
        </p:txBody>
      </p:sp>
      <p:pic>
        <p:nvPicPr>
          <p:cNvPr id="5" name="Picture 4" descr="Logo&#10;&#10;Description automatically generated">
            <a:extLst>
              <a:ext uri="{FF2B5EF4-FFF2-40B4-BE49-F238E27FC236}">
                <a16:creationId xmlns:a16="http://schemas.microsoft.com/office/drawing/2014/main" id="{E92984BE-AE84-64AA-3C30-83110E646BC1}"/>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100000" contrast="63000"/>
                    </a14:imgEffect>
                  </a14:imgLayer>
                </a14:imgProps>
              </a:ext>
            </a:extLst>
          </a:blip>
          <a:stretch>
            <a:fillRect/>
          </a:stretch>
        </p:blipFill>
        <p:spPr>
          <a:xfrm>
            <a:off x="8235394" y="-678350"/>
            <a:ext cx="3956606" cy="1728937"/>
          </a:xfrm>
          <a:prstGeom prst="rect">
            <a:avLst/>
          </a:prstGeom>
        </p:spPr>
      </p:pic>
    </p:spTree>
    <p:extLst>
      <p:ext uri="{BB962C8B-B14F-4D97-AF65-F5344CB8AC3E}">
        <p14:creationId xmlns:p14="http://schemas.microsoft.com/office/powerpoint/2010/main" val="24616782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0491861-9960-20F1-A005-C14BE49BE961}"/>
              </a:ext>
            </a:extLst>
          </p:cNvPr>
          <p:cNvSpPr txBox="1"/>
          <p:nvPr/>
        </p:nvSpPr>
        <p:spPr>
          <a:xfrm>
            <a:off x="1175657" y="415636"/>
            <a:ext cx="6614556" cy="461665"/>
          </a:xfrm>
          <a:prstGeom prst="rect">
            <a:avLst/>
          </a:prstGeom>
          <a:noFill/>
        </p:spPr>
        <p:txBody>
          <a:bodyPr wrap="square" rtlCol="0">
            <a:spAutoFit/>
          </a:bodyPr>
          <a:lstStyle/>
          <a:p>
            <a:r>
              <a:rPr lang="en-VN" sz="2400" b="1" dirty="0">
                <a:solidFill>
                  <a:schemeClr val="tx2"/>
                </a:solidFill>
              </a:rPr>
              <a:t>CÁC LOẠI CHỦ THỂ CỦA QHPL (CÁ NHÂN)</a:t>
            </a:r>
          </a:p>
        </p:txBody>
      </p:sp>
      <p:sp>
        <p:nvSpPr>
          <p:cNvPr id="4" name="TextBox 3">
            <a:extLst>
              <a:ext uri="{FF2B5EF4-FFF2-40B4-BE49-F238E27FC236}">
                <a16:creationId xmlns:a16="http://schemas.microsoft.com/office/drawing/2014/main" id="{0B7D6DF2-C4F2-A9DB-DEAA-B2C56B12697C}"/>
              </a:ext>
            </a:extLst>
          </p:cNvPr>
          <p:cNvSpPr txBox="1"/>
          <p:nvPr/>
        </p:nvSpPr>
        <p:spPr>
          <a:xfrm>
            <a:off x="1175657" y="1163780"/>
            <a:ext cx="9429009" cy="3076548"/>
          </a:xfrm>
          <a:prstGeom prst="rect">
            <a:avLst/>
          </a:prstGeom>
          <a:noFill/>
        </p:spPr>
        <p:txBody>
          <a:bodyPr wrap="square">
            <a:spAutoFit/>
          </a:bodyPr>
          <a:lstStyle/>
          <a:p>
            <a:pPr marL="342900" indent="-342900">
              <a:lnSpc>
                <a:spcPct val="150000"/>
              </a:lnSpc>
              <a:buFont typeface="Wingdings" pitchFamily="2" charset="2"/>
              <a:buChar char="ü"/>
            </a:pPr>
            <a:r>
              <a:rPr lang="vi-VN" sz="2200" dirty="0">
                <a:solidFill>
                  <a:schemeClr val="tx1">
                    <a:lumMod val="85000"/>
                    <a:lumOff val="15000"/>
                  </a:schemeClr>
                </a:solidFill>
                <a:effectLst/>
                <a:ea typeface="Tahoma" panose="020B0604030504040204" pitchFamily="34" charset="0"/>
                <a:cs typeface="Tahoma" panose="020B0604030504040204" pitchFamily="34" charset="0"/>
              </a:rPr>
              <a:t>Năng lực pháp luật của cá nhân: Phát sinh từ khi người đó được sinh ra và chấm dứt khi người đó chết. </a:t>
            </a:r>
            <a:endParaRPr lang="vi-VN" sz="2200" dirty="0">
              <a:solidFill>
                <a:schemeClr val="tx1">
                  <a:lumMod val="85000"/>
                  <a:lumOff val="15000"/>
                </a:schemeClr>
              </a:solidFill>
              <a:ea typeface="Tahoma" panose="020B0604030504040204" pitchFamily="34" charset="0"/>
              <a:cs typeface="Tahoma" panose="020B0604030504040204" pitchFamily="34" charset="0"/>
            </a:endParaRPr>
          </a:p>
          <a:p>
            <a:pPr marL="342900" indent="-342900">
              <a:lnSpc>
                <a:spcPct val="150000"/>
              </a:lnSpc>
              <a:buFont typeface="Wingdings" pitchFamily="2" charset="2"/>
              <a:buChar char="Ø"/>
            </a:pPr>
            <a:r>
              <a:rPr lang="vi-VN" sz="2200" dirty="0">
                <a:solidFill>
                  <a:schemeClr val="tx1">
                    <a:lumMod val="85000"/>
                    <a:lumOff val="15000"/>
                  </a:schemeClr>
                </a:solidFill>
                <a:effectLst/>
                <a:ea typeface="Tahoma" panose="020B0604030504040204" pitchFamily="34" charset="0"/>
                <a:cs typeface="Tahoma" panose="020B0604030504040204" pitchFamily="34" charset="0"/>
              </a:rPr>
              <a:t>Thời điểm phát sinh :khi cá nhân mới sinh ra và được mở rộng dần theo thời gian. </a:t>
            </a:r>
            <a:endParaRPr lang="vi-VN" sz="2200" dirty="0">
              <a:solidFill>
                <a:schemeClr val="tx1">
                  <a:lumMod val="85000"/>
                  <a:lumOff val="15000"/>
                </a:schemeClr>
              </a:solidFill>
              <a:ea typeface="Tahoma" panose="020B0604030504040204" pitchFamily="34" charset="0"/>
              <a:cs typeface="Tahoma" panose="020B0604030504040204" pitchFamily="34" charset="0"/>
            </a:endParaRPr>
          </a:p>
          <a:p>
            <a:pPr marL="342900" indent="-342900">
              <a:lnSpc>
                <a:spcPct val="150000"/>
              </a:lnSpc>
              <a:buFont typeface="Wingdings" pitchFamily="2" charset="2"/>
              <a:buChar char="Ø"/>
            </a:pPr>
            <a:r>
              <a:rPr lang="vi-VN" sz="2200" dirty="0">
                <a:solidFill>
                  <a:schemeClr val="tx1">
                    <a:lumMod val="85000"/>
                    <a:lumOff val="15000"/>
                  </a:schemeClr>
                </a:solidFill>
                <a:effectLst/>
                <a:ea typeface="Tahoma" panose="020B0604030504040204" pitchFamily="34" charset="0"/>
                <a:cs typeface="Tahoma" panose="020B0604030504040204" pitchFamily="34" charset="0"/>
              </a:rPr>
              <a:t>Thời điểm chấm dứt: khi cá nhân chết (kể cả chết sinh học và chết pháp lý) </a:t>
            </a:r>
          </a:p>
        </p:txBody>
      </p:sp>
    </p:spTree>
    <p:extLst>
      <p:ext uri="{BB962C8B-B14F-4D97-AF65-F5344CB8AC3E}">
        <p14:creationId xmlns:p14="http://schemas.microsoft.com/office/powerpoint/2010/main" val="10684405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0491861-9960-20F1-A005-C14BE49BE961}"/>
              </a:ext>
            </a:extLst>
          </p:cNvPr>
          <p:cNvSpPr txBox="1"/>
          <p:nvPr/>
        </p:nvSpPr>
        <p:spPr>
          <a:xfrm>
            <a:off x="1175657" y="415636"/>
            <a:ext cx="6614556" cy="461665"/>
          </a:xfrm>
          <a:prstGeom prst="rect">
            <a:avLst/>
          </a:prstGeom>
          <a:noFill/>
        </p:spPr>
        <p:txBody>
          <a:bodyPr wrap="square" rtlCol="0">
            <a:spAutoFit/>
          </a:bodyPr>
          <a:lstStyle/>
          <a:p>
            <a:r>
              <a:rPr lang="en-VN" sz="2400" b="1" dirty="0">
                <a:solidFill>
                  <a:schemeClr val="tx2"/>
                </a:solidFill>
              </a:rPr>
              <a:t>CÁC LOẠI CHỦ THỂ CỦA QHPL (CÁ NHÂN)</a:t>
            </a:r>
          </a:p>
        </p:txBody>
      </p:sp>
      <p:sp>
        <p:nvSpPr>
          <p:cNvPr id="5" name="TextBox 4">
            <a:extLst>
              <a:ext uri="{FF2B5EF4-FFF2-40B4-BE49-F238E27FC236}">
                <a16:creationId xmlns:a16="http://schemas.microsoft.com/office/drawing/2014/main" id="{25517832-E395-A1F0-8906-F9B19FE86824}"/>
              </a:ext>
            </a:extLst>
          </p:cNvPr>
          <p:cNvSpPr txBox="1"/>
          <p:nvPr/>
        </p:nvSpPr>
        <p:spPr>
          <a:xfrm>
            <a:off x="1175657" y="877301"/>
            <a:ext cx="10224655" cy="5107873"/>
          </a:xfrm>
          <a:prstGeom prst="rect">
            <a:avLst/>
          </a:prstGeom>
          <a:noFill/>
        </p:spPr>
        <p:txBody>
          <a:bodyPr wrap="square">
            <a:spAutoFit/>
          </a:bodyPr>
          <a:lstStyle/>
          <a:p>
            <a:pPr>
              <a:lnSpc>
                <a:spcPct val="150000"/>
              </a:lnSpc>
            </a:pPr>
            <a:r>
              <a:rPr lang="vi-VN" sz="2200" b="1" i="1" dirty="0">
                <a:solidFill>
                  <a:schemeClr val="tx1">
                    <a:lumMod val="85000"/>
                    <a:lumOff val="15000"/>
                  </a:schemeClr>
                </a:solidFill>
                <a:effectLst/>
              </a:rPr>
              <a:t>Năng lực hành vi của cá nhân: </a:t>
            </a:r>
            <a:r>
              <a:rPr lang="vi-VN" sz="2200" dirty="0">
                <a:solidFill>
                  <a:schemeClr val="tx1">
                    <a:lumMod val="85000"/>
                    <a:lumOff val="15000"/>
                  </a:schemeClr>
                </a:solidFill>
                <a:effectLst/>
              </a:rPr>
              <a:t>quyết định bởi độ tuổi và khả năng nhận thức, làm chủ hành vi </a:t>
            </a:r>
          </a:p>
          <a:p>
            <a:pPr>
              <a:lnSpc>
                <a:spcPct val="150000"/>
              </a:lnSpc>
            </a:pPr>
            <a:r>
              <a:rPr lang="vi-VN" sz="2200" dirty="0">
                <a:solidFill>
                  <a:schemeClr val="tx1">
                    <a:lumMod val="85000"/>
                    <a:lumOff val="15000"/>
                  </a:schemeClr>
                </a:solidFill>
                <a:effectLst/>
              </a:rPr>
              <a:t>❖ </a:t>
            </a:r>
            <a:r>
              <a:rPr lang="vi-VN" sz="2200" i="1" dirty="0">
                <a:solidFill>
                  <a:schemeClr val="tx1">
                    <a:lumMod val="85000"/>
                    <a:lumOff val="15000"/>
                  </a:schemeClr>
                </a:solidFill>
                <a:effectLst/>
              </a:rPr>
              <a:t>Thời điểm phát sinh</a:t>
            </a:r>
            <a:r>
              <a:rPr lang="vi-VN" sz="2200" dirty="0">
                <a:solidFill>
                  <a:schemeClr val="tx1">
                    <a:lumMod val="85000"/>
                    <a:lumOff val="15000"/>
                  </a:schemeClr>
                </a:solidFill>
                <a:effectLst/>
              </a:rPr>
              <a:t>: muộn hơn NLPL, phát triển theo quá trình phát triển tự nhiên của con người và khi mà cá nhân đáp ứng được những điều kiện cơ bản: </a:t>
            </a:r>
          </a:p>
          <a:p>
            <a:pPr>
              <a:lnSpc>
                <a:spcPct val="150000"/>
              </a:lnSpc>
            </a:pPr>
            <a:r>
              <a:rPr lang="vi-VN" sz="2200" i="1" dirty="0">
                <a:solidFill>
                  <a:schemeClr val="tx1">
                    <a:lumMod val="85000"/>
                    <a:lumOff val="15000"/>
                  </a:schemeClr>
                </a:solidFill>
                <a:effectLst/>
              </a:rPr>
              <a:t>+ Về độ tuổi;</a:t>
            </a:r>
            <a:br>
              <a:rPr lang="vi-VN" sz="2200" i="1" dirty="0">
                <a:solidFill>
                  <a:schemeClr val="tx1">
                    <a:lumMod val="85000"/>
                    <a:lumOff val="15000"/>
                  </a:schemeClr>
                </a:solidFill>
                <a:effectLst/>
              </a:rPr>
            </a:br>
            <a:r>
              <a:rPr lang="vi-VN" sz="2200" i="1" dirty="0">
                <a:solidFill>
                  <a:schemeClr val="tx1">
                    <a:lumMod val="85000"/>
                    <a:lumOff val="15000"/>
                  </a:schemeClr>
                </a:solidFill>
                <a:effectLst/>
              </a:rPr>
              <a:t>+ Về khả năng nhận thức và điều khiển hành vi</a:t>
            </a:r>
            <a:r>
              <a:rPr lang="vi-VN" sz="2200" dirty="0">
                <a:solidFill>
                  <a:schemeClr val="tx1">
                    <a:lumMod val="85000"/>
                    <a:lumOff val="15000"/>
                  </a:schemeClr>
                </a:solidFill>
                <a:effectLst/>
              </a:rPr>
              <a:t>; khả năng thực </a:t>
            </a:r>
          </a:p>
          <a:p>
            <a:pPr>
              <a:lnSpc>
                <a:spcPct val="150000"/>
              </a:lnSpc>
            </a:pPr>
            <a:r>
              <a:rPr lang="vi-VN" sz="2200" dirty="0">
                <a:solidFill>
                  <a:schemeClr val="tx1">
                    <a:lumMod val="85000"/>
                    <a:lumOff val="15000"/>
                  </a:schemeClr>
                </a:solidFill>
                <a:effectLst/>
              </a:rPr>
              <a:t>hiện nghĩa vụ và chịu trách nhiệm pháp lý về hành vi;</a:t>
            </a:r>
            <a:br>
              <a:rPr lang="vi-VN" sz="2200" dirty="0">
                <a:solidFill>
                  <a:schemeClr val="tx1">
                    <a:lumMod val="85000"/>
                    <a:lumOff val="15000"/>
                  </a:schemeClr>
                </a:solidFill>
                <a:effectLst/>
              </a:rPr>
            </a:br>
            <a:r>
              <a:rPr lang="vi-VN" sz="2200" i="1" dirty="0">
                <a:solidFill>
                  <a:schemeClr val="tx1">
                    <a:lumMod val="85000"/>
                    <a:lumOff val="15000"/>
                  </a:schemeClr>
                </a:solidFill>
                <a:effectLst/>
              </a:rPr>
              <a:t>+ Những điều kiện khác</a:t>
            </a:r>
            <a:r>
              <a:rPr lang="vi-VN" sz="2200" dirty="0">
                <a:solidFill>
                  <a:schemeClr val="tx1">
                    <a:lumMod val="85000"/>
                    <a:lumOff val="15000"/>
                  </a:schemeClr>
                </a:solidFill>
                <a:effectLst/>
              </a:rPr>
              <a:t>: tùy thuộc vào đặc điểm của từng lĩnh vực quan hệ pháp luật, điều kiện cụ thể của năng lực hành vi cá nhân còn có thể là sức khỏe, trình độ học vấn, trình độ chuyên môn nghề nghiệp, tài sản... </a:t>
            </a:r>
          </a:p>
        </p:txBody>
      </p:sp>
    </p:spTree>
    <p:extLst>
      <p:ext uri="{BB962C8B-B14F-4D97-AF65-F5344CB8AC3E}">
        <p14:creationId xmlns:p14="http://schemas.microsoft.com/office/powerpoint/2010/main" val="8739831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0491861-9960-20F1-A005-C14BE49BE961}"/>
              </a:ext>
            </a:extLst>
          </p:cNvPr>
          <p:cNvSpPr txBox="1"/>
          <p:nvPr/>
        </p:nvSpPr>
        <p:spPr>
          <a:xfrm>
            <a:off x="1175657" y="415636"/>
            <a:ext cx="6614556" cy="461665"/>
          </a:xfrm>
          <a:prstGeom prst="rect">
            <a:avLst/>
          </a:prstGeom>
          <a:noFill/>
        </p:spPr>
        <p:txBody>
          <a:bodyPr wrap="square" rtlCol="0">
            <a:spAutoFit/>
          </a:bodyPr>
          <a:lstStyle/>
          <a:p>
            <a:r>
              <a:rPr lang="en-VN" sz="2400" b="1" dirty="0">
                <a:solidFill>
                  <a:schemeClr val="tx2"/>
                </a:solidFill>
              </a:rPr>
              <a:t>CÁC LOẠI CHỦ THỂ CỦA QHPL (CÁ NHÂN)</a:t>
            </a:r>
          </a:p>
        </p:txBody>
      </p:sp>
      <p:sp>
        <p:nvSpPr>
          <p:cNvPr id="4" name="TextBox 3">
            <a:extLst>
              <a:ext uri="{FF2B5EF4-FFF2-40B4-BE49-F238E27FC236}">
                <a16:creationId xmlns:a16="http://schemas.microsoft.com/office/drawing/2014/main" id="{587A8380-1D79-7289-2439-B93F5FD334D1}"/>
              </a:ext>
            </a:extLst>
          </p:cNvPr>
          <p:cNvSpPr txBox="1"/>
          <p:nvPr/>
        </p:nvSpPr>
        <p:spPr>
          <a:xfrm>
            <a:off x="1175657" y="1199408"/>
            <a:ext cx="9725891" cy="4092211"/>
          </a:xfrm>
          <a:prstGeom prst="rect">
            <a:avLst/>
          </a:prstGeom>
          <a:noFill/>
        </p:spPr>
        <p:txBody>
          <a:bodyPr wrap="square">
            <a:spAutoFit/>
          </a:bodyPr>
          <a:lstStyle/>
          <a:p>
            <a:pPr algn="just">
              <a:lnSpc>
                <a:spcPct val="150000"/>
              </a:lnSpc>
            </a:pPr>
            <a:r>
              <a:rPr lang="vi-VN" sz="2200" b="1" i="1" dirty="0">
                <a:solidFill>
                  <a:schemeClr val="tx1">
                    <a:lumMod val="85000"/>
                    <a:lumOff val="15000"/>
                  </a:schemeClr>
                </a:solidFill>
                <a:effectLst/>
              </a:rPr>
              <a:t>Năng lực hành vi của cá nhân:</a:t>
            </a:r>
            <a:endParaRPr lang="vi-VN" sz="2200" i="1" dirty="0">
              <a:solidFill>
                <a:schemeClr val="tx1">
                  <a:lumMod val="85000"/>
                  <a:lumOff val="15000"/>
                </a:schemeClr>
              </a:solidFill>
              <a:effectLst/>
            </a:endParaRPr>
          </a:p>
          <a:p>
            <a:pPr algn="just">
              <a:lnSpc>
                <a:spcPct val="150000"/>
              </a:lnSpc>
            </a:pPr>
            <a:r>
              <a:rPr lang="vi-VN" sz="2200" i="1" dirty="0">
                <a:solidFill>
                  <a:schemeClr val="tx1">
                    <a:lumMod val="85000"/>
                    <a:lumOff val="15000"/>
                  </a:schemeClr>
                </a:solidFill>
                <a:effectLst/>
              </a:rPr>
              <a:t>Thời điểm chấm dứt</a:t>
            </a:r>
            <a:r>
              <a:rPr lang="vi-VN" sz="2200" dirty="0">
                <a:solidFill>
                  <a:schemeClr val="tx1">
                    <a:lumMod val="85000"/>
                    <a:lumOff val="15000"/>
                  </a:schemeClr>
                </a:solidFill>
                <a:effectLst/>
              </a:rPr>
              <a:t>: khi cá nhân không còn tự mình xác lập và thực hiện các quyền và nghĩa vụ pháp lý cũng như độc lập chịu trách nhiệm về những hành vi của mình được nữa.</a:t>
            </a:r>
          </a:p>
          <a:p>
            <a:pPr algn="just">
              <a:lnSpc>
                <a:spcPct val="150000"/>
              </a:lnSpc>
            </a:pPr>
            <a:br>
              <a:rPr lang="vi-VN" sz="2200" dirty="0">
                <a:solidFill>
                  <a:schemeClr val="tx1">
                    <a:lumMod val="85000"/>
                    <a:lumOff val="15000"/>
                  </a:schemeClr>
                </a:solidFill>
                <a:effectLst/>
              </a:rPr>
            </a:br>
            <a:r>
              <a:rPr lang="vi-VN" sz="2200" dirty="0">
                <a:solidFill>
                  <a:schemeClr val="tx1">
                    <a:lumMod val="85000"/>
                    <a:lumOff val="15000"/>
                  </a:schemeClr>
                </a:solidFill>
                <a:effectLst/>
              </a:rPr>
              <a:t>+ Khi cá nhân chết thì năng lực hành vi cũng chấm dứt; </a:t>
            </a:r>
          </a:p>
          <a:p>
            <a:pPr algn="just">
              <a:lnSpc>
                <a:spcPct val="150000"/>
              </a:lnSpc>
            </a:pPr>
            <a:r>
              <a:rPr lang="vi-VN" sz="2200" dirty="0">
                <a:solidFill>
                  <a:schemeClr val="tx1">
                    <a:lumMod val="85000"/>
                    <a:lumOff val="15000"/>
                  </a:schemeClr>
                </a:solidFill>
                <a:effectLst/>
              </a:rPr>
              <a:t>+ Khi mất khả năng nhận thức, làm chủ hành vi và bị TA tuyên bố là mất năng lực hành vi. </a:t>
            </a:r>
          </a:p>
        </p:txBody>
      </p:sp>
    </p:spTree>
    <p:extLst>
      <p:ext uri="{BB962C8B-B14F-4D97-AF65-F5344CB8AC3E}">
        <p14:creationId xmlns:p14="http://schemas.microsoft.com/office/powerpoint/2010/main" val="9856455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0491861-9960-20F1-A005-C14BE49BE961}"/>
              </a:ext>
            </a:extLst>
          </p:cNvPr>
          <p:cNvSpPr txBox="1"/>
          <p:nvPr/>
        </p:nvSpPr>
        <p:spPr>
          <a:xfrm>
            <a:off x="1175656" y="415636"/>
            <a:ext cx="9262753" cy="461665"/>
          </a:xfrm>
          <a:prstGeom prst="rect">
            <a:avLst/>
          </a:prstGeom>
          <a:noFill/>
        </p:spPr>
        <p:txBody>
          <a:bodyPr wrap="square" rtlCol="0">
            <a:spAutoFit/>
          </a:bodyPr>
          <a:lstStyle/>
          <a:p>
            <a:r>
              <a:rPr lang="en-VN" sz="2400" b="1" dirty="0">
                <a:solidFill>
                  <a:schemeClr val="tx2"/>
                </a:solidFill>
              </a:rPr>
              <a:t>CÁC LOẠI CHỦ THỂ CỦA QHPL (TỔ CHỨC LÀ PHÁP NHÂN)</a:t>
            </a:r>
          </a:p>
        </p:txBody>
      </p:sp>
      <p:sp>
        <p:nvSpPr>
          <p:cNvPr id="5" name="TextBox 4">
            <a:extLst>
              <a:ext uri="{FF2B5EF4-FFF2-40B4-BE49-F238E27FC236}">
                <a16:creationId xmlns:a16="http://schemas.microsoft.com/office/drawing/2014/main" id="{00EB1E2B-9A9F-D596-E574-CC9C8FD362F8}"/>
              </a:ext>
            </a:extLst>
          </p:cNvPr>
          <p:cNvSpPr txBox="1"/>
          <p:nvPr/>
        </p:nvSpPr>
        <p:spPr>
          <a:xfrm>
            <a:off x="1175656" y="1305964"/>
            <a:ext cx="9381507" cy="3901837"/>
          </a:xfrm>
          <a:prstGeom prst="rect">
            <a:avLst/>
          </a:prstGeom>
          <a:noFill/>
        </p:spPr>
        <p:txBody>
          <a:bodyPr wrap="square">
            <a:spAutoFit/>
          </a:bodyPr>
          <a:lstStyle/>
          <a:p>
            <a:pPr>
              <a:lnSpc>
                <a:spcPct val="150000"/>
              </a:lnSpc>
            </a:pPr>
            <a:r>
              <a:rPr lang="vi-VN" sz="2400" dirty="0">
                <a:solidFill>
                  <a:schemeClr val="tx1">
                    <a:lumMod val="85000"/>
                    <a:lumOff val="15000"/>
                  </a:schemeClr>
                </a:solidFill>
                <a:effectLst/>
              </a:rPr>
              <a:t>Tổ chức thỏa những yêu cầu do pháp luật đặt ra: </a:t>
            </a:r>
          </a:p>
          <a:p>
            <a:pPr marL="457200" indent="-457200">
              <a:lnSpc>
                <a:spcPct val="150000"/>
              </a:lnSpc>
              <a:buFont typeface="Courier New" panose="02070309020205020404" pitchFamily="49" charset="0"/>
              <a:buChar char="o"/>
            </a:pPr>
            <a:r>
              <a:rPr lang="vi-VN" sz="2400" dirty="0">
                <a:solidFill>
                  <a:schemeClr val="tx1">
                    <a:lumMod val="85000"/>
                    <a:lumOff val="15000"/>
                  </a:schemeClr>
                </a:solidFill>
                <a:effectLst/>
              </a:rPr>
              <a:t>Thành lập một cách hợp pháp </a:t>
            </a:r>
          </a:p>
          <a:p>
            <a:pPr marL="457200" indent="-457200">
              <a:lnSpc>
                <a:spcPct val="150000"/>
              </a:lnSpc>
              <a:buFont typeface="Courier New" panose="02070309020205020404" pitchFamily="49" charset="0"/>
              <a:buChar char="o"/>
            </a:pPr>
            <a:r>
              <a:rPr lang="vi-VN" sz="2400" dirty="0">
                <a:solidFill>
                  <a:schemeClr val="tx1">
                    <a:lumMod val="85000"/>
                    <a:lumOff val="15000"/>
                  </a:schemeClr>
                </a:solidFill>
                <a:effectLst/>
              </a:rPr>
              <a:t>Có cơ cấu tổ chức chặt chẽ </a:t>
            </a:r>
          </a:p>
          <a:p>
            <a:pPr marL="457200" indent="-457200">
              <a:lnSpc>
                <a:spcPct val="150000"/>
              </a:lnSpc>
              <a:buFont typeface="Courier New" panose="02070309020205020404" pitchFamily="49" charset="0"/>
              <a:buChar char="o"/>
            </a:pPr>
            <a:r>
              <a:rPr lang="vi-VN" sz="2400" dirty="0">
                <a:solidFill>
                  <a:schemeClr val="tx1">
                    <a:lumMod val="85000"/>
                    <a:lumOff val="15000"/>
                  </a:schemeClr>
                </a:solidFill>
                <a:effectLst/>
              </a:rPr>
              <a:t>Có tài sản độc lập với cá nhân, tổ chức khác và tự chịu trách nhiệm bằng tài sản đó</a:t>
            </a:r>
            <a:endParaRPr lang="vi-VN" sz="2400" dirty="0">
              <a:solidFill>
                <a:schemeClr val="tx1">
                  <a:lumMod val="85000"/>
                  <a:lumOff val="15000"/>
                </a:schemeClr>
              </a:solidFill>
            </a:endParaRPr>
          </a:p>
          <a:p>
            <a:pPr marL="457200" indent="-457200">
              <a:lnSpc>
                <a:spcPct val="150000"/>
              </a:lnSpc>
              <a:buFont typeface="Courier New" panose="02070309020205020404" pitchFamily="49" charset="0"/>
              <a:buChar char="o"/>
            </a:pPr>
            <a:r>
              <a:rPr lang="vi-VN" sz="2400" dirty="0">
                <a:solidFill>
                  <a:schemeClr val="tx1">
                    <a:lumMod val="85000"/>
                    <a:lumOff val="15000"/>
                  </a:schemeClr>
                </a:solidFill>
                <a:effectLst/>
              </a:rPr>
              <a:t>Nhân danh mình tham gia các quan hệ pháp luật một cách độc lập. </a:t>
            </a:r>
          </a:p>
        </p:txBody>
      </p:sp>
    </p:spTree>
    <p:extLst>
      <p:ext uri="{BB962C8B-B14F-4D97-AF65-F5344CB8AC3E}">
        <p14:creationId xmlns:p14="http://schemas.microsoft.com/office/powerpoint/2010/main" val="36665832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0491861-9960-20F1-A005-C14BE49BE961}"/>
              </a:ext>
            </a:extLst>
          </p:cNvPr>
          <p:cNvSpPr txBox="1"/>
          <p:nvPr/>
        </p:nvSpPr>
        <p:spPr>
          <a:xfrm>
            <a:off x="1175656" y="415636"/>
            <a:ext cx="9262753" cy="461665"/>
          </a:xfrm>
          <a:prstGeom prst="rect">
            <a:avLst/>
          </a:prstGeom>
          <a:noFill/>
        </p:spPr>
        <p:txBody>
          <a:bodyPr wrap="square" rtlCol="0">
            <a:spAutoFit/>
          </a:bodyPr>
          <a:lstStyle/>
          <a:p>
            <a:r>
              <a:rPr lang="en-VN" sz="2400" b="1" dirty="0">
                <a:solidFill>
                  <a:schemeClr val="tx2"/>
                </a:solidFill>
              </a:rPr>
              <a:t>CÁC LOẠI CHỦ THỂ CỦA QHPL (TỔ CHỨC LÀ PHÁP NHÂN)</a:t>
            </a:r>
          </a:p>
        </p:txBody>
      </p:sp>
      <p:sp>
        <p:nvSpPr>
          <p:cNvPr id="4" name="TextBox 3">
            <a:extLst>
              <a:ext uri="{FF2B5EF4-FFF2-40B4-BE49-F238E27FC236}">
                <a16:creationId xmlns:a16="http://schemas.microsoft.com/office/drawing/2014/main" id="{D7DD2053-DB02-9CE6-7C89-F5CC3235D26E}"/>
              </a:ext>
            </a:extLst>
          </p:cNvPr>
          <p:cNvSpPr txBox="1"/>
          <p:nvPr/>
        </p:nvSpPr>
        <p:spPr>
          <a:xfrm>
            <a:off x="1175656" y="1250591"/>
            <a:ext cx="9868396" cy="3901837"/>
          </a:xfrm>
          <a:prstGeom prst="rect">
            <a:avLst/>
          </a:prstGeom>
          <a:noFill/>
        </p:spPr>
        <p:txBody>
          <a:bodyPr wrap="square">
            <a:spAutoFit/>
          </a:bodyPr>
          <a:lstStyle/>
          <a:p>
            <a:pPr>
              <a:lnSpc>
                <a:spcPct val="150000"/>
              </a:lnSpc>
            </a:pPr>
            <a:r>
              <a:rPr lang="vi-VN" sz="2400" b="1" i="1" dirty="0">
                <a:solidFill>
                  <a:schemeClr val="tx1">
                    <a:lumMod val="85000"/>
                    <a:lumOff val="15000"/>
                  </a:schemeClr>
                </a:solidFill>
                <a:effectLst/>
              </a:rPr>
              <a:t>Năng lực pháp luật của pháp nhân </a:t>
            </a:r>
            <a:endParaRPr lang="vi-VN" sz="2400" dirty="0">
              <a:solidFill>
                <a:schemeClr val="tx1">
                  <a:lumMod val="85000"/>
                  <a:lumOff val="15000"/>
                </a:schemeClr>
              </a:solidFill>
              <a:effectLst/>
            </a:endParaRPr>
          </a:p>
          <a:p>
            <a:pPr marL="285750" indent="-285750">
              <a:lnSpc>
                <a:spcPct val="150000"/>
              </a:lnSpc>
              <a:buFont typeface="Wingdings" pitchFamily="2" charset="2"/>
              <a:buChar char="ü"/>
            </a:pPr>
            <a:r>
              <a:rPr lang="vi-VN" sz="2400" dirty="0">
                <a:solidFill>
                  <a:schemeClr val="tx1">
                    <a:lumMod val="85000"/>
                    <a:lumOff val="15000"/>
                  </a:schemeClr>
                </a:solidFill>
                <a:effectLst/>
              </a:rPr>
              <a:t>Mang tính chuyên biệt; </a:t>
            </a:r>
            <a:endParaRPr lang="vi-VN" sz="2400" dirty="0">
              <a:solidFill>
                <a:schemeClr val="tx1">
                  <a:lumMod val="85000"/>
                  <a:lumOff val="15000"/>
                </a:schemeClr>
              </a:solidFill>
            </a:endParaRPr>
          </a:p>
          <a:p>
            <a:pPr marL="285750" indent="-285750">
              <a:lnSpc>
                <a:spcPct val="150000"/>
              </a:lnSpc>
              <a:buFont typeface="Wingdings" pitchFamily="2" charset="2"/>
              <a:buChar char="ü"/>
            </a:pPr>
            <a:r>
              <a:rPr lang="vi-VN" sz="2400" dirty="0">
                <a:solidFill>
                  <a:schemeClr val="tx1">
                    <a:lumMod val="85000"/>
                    <a:lumOff val="15000"/>
                  </a:schemeClr>
                </a:solidFill>
                <a:effectLst/>
              </a:rPr>
              <a:t>Phát sinh từ thời điểm được cơ quan Nhà nước có thẩm quyền thành lập, cho phép thành lập; Chấm dứt khi pháp </a:t>
            </a:r>
            <a:r>
              <a:rPr lang="vi-VN" sz="2400" dirty="0">
                <a:solidFill>
                  <a:schemeClr val="tx1">
                    <a:lumMod val="85000"/>
                    <a:lumOff val="15000"/>
                  </a:schemeClr>
                </a:solidFill>
              </a:rPr>
              <a:t> </a:t>
            </a:r>
            <a:r>
              <a:rPr lang="vi-VN" sz="2400" dirty="0">
                <a:solidFill>
                  <a:schemeClr val="tx1">
                    <a:lumMod val="85000"/>
                    <a:lumOff val="15000"/>
                  </a:schemeClr>
                </a:solidFill>
                <a:effectLst/>
              </a:rPr>
              <a:t>nhân chấm dứt hoạt động (giải thể, phá sản) </a:t>
            </a:r>
          </a:p>
          <a:p>
            <a:pPr marL="285750" indent="-285750">
              <a:lnSpc>
                <a:spcPct val="150000"/>
              </a:lnSpc>
              <a:buFont typeface="Wingdings" pitchFamily="2" charset="2"/>
              <a:buChar char="ü"/>
            </a:pPr>
            <a:r>
              <a:rPr lang="vi-VN" sz="2400" dirty="0">
                <a:solidFill>
                  <a:schemeClr val="tx1">
                    <a:lumMod val="85000"/>
                    <a:lumOff val="15000"/>
                  </a:schemeClr>
                </a:solidFill>
                <a:effectLst/>
              </a:rPr>
              <a:t>Đối với các pháp nhân phải đăng ký hoạt động thì năng lực pháp luật của pháp nhân phát sinh từ thời điểm được cấp giấy phép hoạt động. </a:t>
            </a:r>
          </a:p>
        </p:txBody>
      </p:sp>
    </p:spTree>
    <p:extLst>
      <p:ext uri="{BB962C8B-B14F-4D97-AF65-F5344CB8AC3E}">
        <p14:creationId xmlns:p14="http://schemas.microsoft.com/office/powerpoint/2010/main" val="1745911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0491861-9960-20F1-A005-C14BE49BE961}"/>
              </a:ext>
            </a:extLst>
          </p:cNvPr>
          <p:cNvSpPr txBox="1"/>
          <p:nvPr/>
        </p:nvSpPr>
        <p:spPr>
          <a:xfrm>
            <a:off x="1175656" y="415636"/>
            <a:ext cx="9262753" cy="461665"/>
          </a:xfrm>
          <a:prstGeom prst="rect">
            <a:avLst/>
          </a:prstGeom>
          <a:noFill/>
        </p:spPr>
        <p:txBody>
          <a:bodyPr wrap="square" rtlCol="0">
            <a:spAutoFit/>
          </a:bodyPr>
          <a:lstStyle/>
          <a:p>
            <a:r>
              <a:rPr lang="en-VN" sz="2400" b="1" dirty="0">
                <a:solidFill>
                  <a:schemeClr val="tx2"/>
                </a:solidFill>
              </a:rPr>
              <a:t>CÁC LOẠI CHỦ THỂ CỦA QHPL (TỔ CHỨC LÀ PHÁP NHÂN)</a:t>
            </a:r>
          </a:p>
        </p:txBody>
      </p:sp>
      <p:sp>
        <p:nvSpPr>
          <p:cNvPr id="5" name="TextBox 4">
            <a:extLst>
              <a:ext uri="{FF2B5EF4-FFF2-40B4-BE49-F238E27FC236}">
                <a16:creationId xmlns:a16="http://schemas.microsoft.com/office/drawing/2014/main" id="{2233C0C8-DC80-66F2-5998-A0473C094852}"/>
              </a:ext>
            </a:extLst>
          </p:cNvPr>
          <p:cNvSpPr txBox="1"/>
          <p:nvPr/>
        </p:nvSpPr>
        <p:spPr>
          <a:xfrm>
            <a:off x="1270659" y="1282535"/>
            <a:ext cx="9167749" cy="2793842"/>
          </a:xfrm>
          <a:prstGeom prst="rect">
            <a:avLst/>
          </a:prstGeom>
          <a:noFill/>
        </p:spPr>
        <p:txBody>
          <a:bodyPr wrap="square">
            <a:spAutoFit/>
          </a:bodyPr>
          <a:lstStyle/>
          <a:p>
            <a:pPr algn="just">
              <a:lnSpc>
                <a:spcPct val="150000"/>
              </a:lnSpc>
            </a:pPr>
            <a:r>
              <a:rPr lang="vi-VN" sz="2400" b="1" i="1" dirty="0">
                <a:solidFill>
                  <a:schemeClr val="tx1">
                    <a:lumMod val="85000"/>
                    <a:lumOff val="15000"/>
                  </a:schemeClr>
                </a:solidFill>
                <a:effectLst/>
              </a:rPr>
              <a:t>Năng lực hành vi của pháp nhân </a:t>
            </a:r>
            <a:endParaRPr lang="vi-VN" sz="2400" dirty="0">
              <a:solidFill>
                <a:schemeClr val="tx1">
                  <a:lumMod val="85000"/>
                  <a:lumOff val="15000"/>
                </a:schemeClr>
              </a:solidFill>
              <a:effectLst/>
            </a:endParaRPr>
          </a:p>
          <a:p>
            <a:pPr marL="342900" indent="-342900" algn="just">
              <a:lnSpc>
                <a:spcPct val="150000"/>
              </a:lnSpc>
              <a:buFont typeface="Wingdings" pitchFamily="2" charset="2"/>
              <a:buChar char="ü"/>
            </a:pPr>
            <a:r>
              <a:rPr lang="vi-VN" sz="2400" dirty="0">
                <a:solidFill>
                  <a:schemeClr val="tx1">
                    <a:lumMod val="85000"/>
                    <a:lumOff val="15000"/>
                  </a:schemeClr>
                </a:solidFill>
                <a:effectLst/>
              </a:rPr>
              <a:t>Phát sinh và chấm dứt cùng thời điểm với năng lực pháp luật của pháp nhân; </a:t>
            </a:r>
          </a:p>
          <a:p>
            <a:pPr marL="342900" indent="-342900" algn="just">
              <a:lnSpc>
                <a:spcPct val="150000"/>
              </a:lnSpc>
              <a:buFont typeface="Wingdings" pitchFamily="2" charset="2"/>
              <a:buChar char="ü"/>
            </a:pPr>
            <a:r>
              <a:rPr lang="vi-VN" sz="2400" dirty="0">
                <a:solidFill>
                  <a:schemeClr val="tx1">
                    <a:lumMod val="85000"/>
                    <a:lumOff val="15000"/>
                  </a:schemeClr>
                </a:solidFill>
                <a:effectLst/>
              </a:rPr>
              <a:t>Năng lực hành vi của pháp nhân được được thể hiện thông qua hành vi của người đại diện. </a:t>
            </a:r>
          </a:p>
        </p:txBody>
      </p:sp>
    </p:spTree>
    <p:extLst>
      <p:ext uri="{BB962C8B-B14F-4D97-AF65-F5344CB8AC3E}">
        <p14:creationId xmlns:p14="http://schemas.microsoft.com/office/powerpoint/2010/main" val="11969518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68424" y="563333"/>
            <a:ext cx="6318376" cy="1143200"/>
          </a:xfrm>
        </p:spPr>
        <p:txBody>
          <a:bodyPr/>
          <a:lstStyle/>
          <a:p>
            <a:r>
              <a:rPr lang="en-US" sz="3200" b="1" dirty="0" err="1">
                <a:latin typeface="Arial Narrow" panose="020B0604020202020204" pitchFamily="34" charset="0"/>
                <a:cs typeface="Arial Narrow" panose="020B0604020202020204" pitchFamily="34" charset="0"/>
              </a:rPr>
              <a:t>Thành</a:t>
            </a:r>
            <a:r>
              <a:rPr lang="en-US" sz="3200" b="1" dirty="0">
                <a:latin typeface="Arial Narrow" panose="020B0604020202020204" pitchFamily="34" charset="0"/>
                <a:cs typeface="Arial Narrow" panose="020B0604020202020204" pitchFamily="34" charset="0"/>
              </a:rPr>
              <a:t> </a:t>
            </a:r>
            <a:r>
              <a:rPr lang="en-US" sz="3200" b="1" dirty="0" err="1">
                <a:latin typeface="Arial Narrow" panose="020B0604020202020204" pitchFamily="34" charset="0"/>
                <a:cs typeface="Arial Narrow" panose="020B0604020202020204" pitchFamily="34" charset="0"/>
              </a:rPr>
              <a:t>phần</a:t>
            </a:r>
            <a:r>
              <a:rPr lang="en-US" sz="3200" b="1" dirty="0">
                <a:latin typeface="Arial Narrow" panose="020B0604020202020204" pitchFamily="34" charset="0"/>
                <a:cs typeface="Arial Narrow" panose="020B0604020202020204" pitchFamily="34" charset="0"/>
              </a:rPr>
              <a:t> </a:t>
            </a:r>
            <a:r>
              <a:rPr lang="en-US" sz="3200" b="1" dirty="0" err="1">
                <a:latin typeface="Arial Narrow" panose="020B0604020202020204" pitchFamily="34" charset="0"/>
                <a:cs typeface="Arial Narrow" panose="020B0604020202020204" pitchFamily="34" charset="0"/>
              </a:rPr>
              <a:t>của</a:t>
            </a:r>
            <a:r>
              <a:rPr lang="en-US" sz="3200" b="1" dirty="0">
                <a:latin typeface="Arial Narrow" panose="020B0604020202020204" pitchFamily="34" charset="0"/>
                <a:cs typeface="Arial Narrow" panose="020B0604020202020204" pitchFamily="34" charset="0"/>
              </a:rPr>
              <a:t> QHPL</a:t>
            </a:r>
          </a:p>
        </p:txBody>
      </p:sp>
      <p:sp>
        <p:nvSpPr>
          <p:cNvPr id="121857" name="Rectangle 3"/>
          <p:cNvSpPr>
            <a:spLocks noGrp="1"/>
          </p:cNvSpPr>
          <p:nvPr>
            <p:ph type="body" idx="4294967295"/>
          </p:nvPr>
        </p:nvSpPr>
        <p:spPr>
          <a:xfrm>
            <a:off x="1524000" y="2114550"/>
            <a:ext cx="5970588" cy="4198938"/>
          </a:xfrm>
        </p:spPr>
        <p:txBody>
          <a:bodyPr/>
          <a:lstStyle/>
          <a:p>
            <a:pPr eaLnBrk="1" hangingPunct="1">
              <a:buFont typeface="Wingdings" panose="05000000000000000000" pitchFamily="2" charset="2"/>
              <a:buNone/>
            </a:pPr>
            <a:endParaRPr lang="en-US" dirty="0"/>
          </a:p>
          <a:p>
            <a:pPr eaLnBrk="1" hangingPunct="1">
              <a:buFont typeface="Wingdings" panose="05000000000000000000" pitchFamily="2" charset="2"/>
              <a:buNone/>
            </a:pPr>
            <a:endParaRPr lang="vi-VN" dirty="0"/>
          </a:p>
        </p:txBody>
      </p:sp>
      <p:sp>
        <p:nvSpPr>
          <p:cNvPr id="121859" name="AutoShape 4"/>
          <p:cNvSpPr>
            <a:spLocks noChangeArrowheads="1"/>
          </p:cNvSpPr>
          <p:nvPr/>
        </p:nvSpPr>
        <p:spPr bwMode="gray">
          <a:xfrm>
            <a:off x="2895600" y="1295400"/>
            <a:ext cx="6248400" cy="4495800"/>
          </a:xfrm>
          <a:prstGeom prst="upArrow">
            <a:avLst>
              <a:gd name="adj1" fmla="val 73769"/>
              <a:gd name="adj2" fmla="val 32588"/>
            </a:avLst>
          </a:prstGeom>
          <a:gradFill rotWithShape="1">
            <a:gsLst>
              <a:gs pos="0">
                <a:srgbClr val="AD83EB"/>
              </a:gs>
              <a:gs pos="100000">
                <a:srgbClr val="003399">
                  <a:alpha val="0"/>
                </a:srgbClr>
              </a:gs>
            </a:gsLst>
            <a:lin ang="5400000" scaled="1"/>
          </a:gradFill>
          <a:ln w="9525">
            <a:noFill/>
            <a:miter lim="800000"/>
          </a:ln>
        </p:spPr>
        <p:txBody>
          <a:bodyPr wrap="none" anchor="ctr"/>
          <a:lstStyle/>
          <a:p>
            <a:endParaRPr lang="en-US">
              <a:latin typeface="Lucida Sans Unicode" panose="020B0602030504020204" pitchFamily="34" charset="0"/>
            </a:endParaRPr>
          </a:p>
        </p:txBody>
      </p:sp>
      <p:sp>
        <p:nvSpPr>
          <p:cNvPr id="121860" name="AutoShape 5"/>
          <p:cNvSpPr>
            <a:spLocks noChangeArrowheads="1"/>
          </p:cNvSpPr>
          <p:nvPr/>
        </p:nvSpPr>
        <p:spPr bwMode="gray">
          <a:xfrm>
            <a:off x="2362200" y="3200401"/>
            <a:ext cx="2286000" cy="1825625"/>
          </a:xfrm>
          <a:prstGeom prst="upArrow">
            <a:avLst>
              <a:gd name="adj1" fmla="val 78306"/>
              <a:gd name="adj2" fmla="val 48213"/>
            </a:avLst>
          </a:prstGeom>
          <a:gradFill rotWithShape="1">
            <a:gsLst>
              <a:gs pos="0">
                <a:srgbClr val="EC823A"/>
              </a:gs>
              <a:gs pos="100000">
                <a:srgbClr val="003399">
                  <a:alpha val="0"/>
                </a:srgbClr>
              </a:gs>
            </a:gsLst>
            <a:lin ang="5400000" scaled="1"/>
          </a:gradFill>
          <a:ln w="9525">
            <a:noFill/>
            <a:miter lim="800000"/>
          </a:ln>
        </p:spPr>
        <p:txBody>
          <a:bodyPr wrap="none" anchor="ctr"/>
          <a:lstStyle/>
          <a:p>
            <a:endParaRPr lang="en-US">
              <a:latin typeface="Lucida Sans Unicode" panose="020B0602030504020204" pitchFamily="34" charset="0"/>
            </a:endParaRPr>
          </a:p>
        </p:txBody>
      </p:sp>
      <p:sp>
        <p:nvSpPr>
          <p:cNvPr id="121861" name="AutoShape 6"/>
          <p:cNvSpPr>
            <a:spLocks noChangeArrowheads="1"/>
          </p:cNvSpPr>
          <p:nvPr/>
        </p:nvSpPr>
        <p:spPr bwMode="gray">
          <a:xfrm>
            <a:off x="4876800" y="3276601"/>
            <a:ext cx="2286000" cy="1749425"/>
          </a:xfrm>
          <a:prstGeom prst="upArrow">
            <a:avLst>
              <a:gd name="adj1" fmla="val 78306"/>
              <a:gd name="adj2" fmla="val 48213"/>
            </a:avLst>
          </a:prstGeom>
          <a:gradFill rotWithShape="1">
            <a:gsLst>
              <a:gs pos="0">
                <a:srgbClr val="EC823A"/>
              </a:gs>
              <a:gs pos="100000">
                <a:srgbClr val="003399">
                  <a:alpha val="0"/>
                </a:srgbClr>
              </a:gs>
            </a:gsLst>
            <a:lin ang="5400000" scaled="1"/>
          </a:gradFill>
          <a:ln w="9525">
            <a:noFill/>
            <a:miter lim="800000"/>
          </a:ln>
        </p:spPr>
        <p:txBody>
          <a:bodyPr wrap="none" anchor="ctr"/>
          <a:lstStyle/>
          <a:p>
            <a:endParaRPr lang="en-US">
              <a:latin typeface="Lucida Sans Unicode" panose="020B0602030504020204" pitchFamily="34" charset="0"/>
            </a:endParaRPr>
          </a:p>
        </p:txBody>
      </p:sp>
      <p:sp>
        <p:nvSpPr>
          <p:cNvPr id="121862" name="AutoShape 7"/>
          <p:cNvSpPr>
            <a:spLocks noChangeArrowheads="1"/>
          </p:cNvSpPr>
          <p:nvPr/>
        </p:nvSpPr>
        <p:spPr bwMode="gray">
          <a:xfrm>
            <a:off x="7467600" y="3200401"/>
            <a:ext cx="2286000" cy="1825625"/>
          </a:xfrm>
          <a:prstGeom prst="upArrow">
            <a:avLst>
              <a:gd name="adj1" fmla="val 78306"/>
              <a:gd name="adj2" fmla="val 48213"/>
            </a:avLst>
          </a:prstGeom>
          <a:gradFill rotWithShape="1">
            <a:gsLst>
              <a:gs pos="0">
                <a:srgbClr val="EC823A"/>
              </a:gs>
              <a:gs pos="100000">
                <a:srgbClr val="003399">
                  <a:alpha val="0"/>
                </a:srgbClr>
              </a:gs>
            </a:gsLst>
            <a:lin ang="5400000" scaled="1"/>
          </a:gradFill>
          <a:ln w="9525">
            <a:noFill/>
            <a:miter lim="800000"/>
          </a:ln>
        </p:spPr>
        <p:txBody>
          <a:bodyPr wrap="none" anchor="ctr"/>
          <a:lstStyle/>
          <a:p>
            <a:endParaRPr lang="en-US">
              <a:latin typeface="Lucida Sans Unicode" panose="020B0602030504020204" pitchFamily="34" charset="0"/>
            </a:endParaRPr>
          </a:p>
        </p:txBody>
      </p:sp>
      <p:sp>
        <p:nvSpPr>
          <p:cNvPr id="121863" name="Text Box 9"/>
          <p:cNvSpPr txBox="1">
            <a:spLocks noChangeArrowheads="1"/>
          </p:cNvSpPr>
          <p:nvPr/>
        </p:nvSpPr>
        <p:spPr bwMode="auto">
          <a:xfrm>
            <a:off x="5181601" y="3987226"/>
            <a:ext cx="1716087" cy="584775"/>
          </a:xfrm>
          <a:prstGeom prst="rect">
            <a:avLst/>
          </a:prstGeom>
          <a:noFill/>
          <a:ln w="9525">
            <a:noFill/>
            <a:miter lim="800000"/>
          </a:ln>
        </p:spPr>
        <p:txBody>
          <a:bodyPr wrap="square">
            <a:spAutoFit/>
          </a:bodyPr>
          <a:lstStyle/>
          <a:p>
            <a:pPr algn="ctr">
              <a:spcBef>
                <a:spcPct val="50000"/>
              </a:spcBef>
            </a:pPr>
            <a:r>
              <a:rPr lang="en-US" sz="3200" b="1" dirty="0" err="1">
                <a:solidFill>
                  <a:schemeClr val="accent1">
                    <a:lumMod val="50000"/>
                  </a:schemeClr>
                </a:solidFill>
                <a:latin typeface="Times New Roman" panose="02020603050405020304" pitchFamily="18" charset="0"/>
              </a:rPr>
              <a:t>Chủ</a:t>
            </a:r>
            <a:r>
              <a:rPr lang="en-US" sz="3200" b="1" dirty="0">
                <a:solidFill>
                  <a:schemeClr val="accent1">
                    <a:lumMod val="50000"/>
                  </a:schemeClr>
                </a:solidFill>
                <a:latin typeface="Times New Roman" panose="02020603050405020304" pitchFamily="18" charset="0"/>
              </a:rPr>
              <a:t> </a:t>
            </a:r>
            <a:r>
              <a:rPr lang="en-US" sz="3200" b="1" dirty="0" err="1">
                <a:solidFill>
                  <a:schemeClr val="accent1">
                    <a:lumMod val="50000"/>
                  </a:schemeClr>
                </a:solidFill>
                <a:latin typeface="Times New Roman" panose="02020603050405020304" pitchFamily="18" charset="0"/>
              </a:rPr>
              <a:t>thể</a:t>
            </a:r>
            <a:endParaRPr lang="vi-VN" sz="3200" b="1" dirty="0">
              <a:solidFill>
                <a:schemeClr val="accent1">
                  <a:lumMod val="50000"/>
                </a:schemeClr>
              </a:solidFill>
              <a:latin typeface="Times New Roman" panose="02020603050405020304" pitchFamily="18" charset="0"/>
            </a:endParaRPr>
          </a:p>
        </p:txBody>
      </p:sp>
      <p:sp>
        <p:nvSpPr>
          <p:cNvPr id="121864" name="Text Box 10"/>
          <p:cNvSpPr txBox="1">
            <a:spLocks noChangeArrowheads="1"/>
          </p:cNvSpPr>
          <p:nvPr/>
        </p:nvSpPr>
        <p:spPr bwMode="auto">
          <a:xfrm>
            <a:off x="7696201" y="4124980"/>
            <a:ext cx="1857375" cy="523220"/>
          </a:xfrm>
          <a:prstGeom prst="rect">
            <a:avLst/>
          </a:prstGeom>
          <a:noFill/>
          <a:ln w="9525">
            <a:noFill/>
            <a:miter lim="800000"/>
          </a:ln>
        </p:spPr>
        <p:txBody>
          <a:bodyPr wrap="square">
            <a:spAutoFit/>
          </a:bodyPr>
          <a:lstStyle/>
          <a:p>
            <a:pPr algn="ctr">
              <a:spcBef>
                <a:spcPct val="50000"/>
              </a:spcBef>
            </a:pPr>
            <a:r>
              <a:rPr lang="en-US" sz="2800" b="1" dirty="0" err="1">
                <a:solidFill>
                  <a:srgbClr val="C22308"/>
                </a:solidFill>
                <a:latin typeface="Times New Roman" panose="02020603050405020304" pitchFamily="18" charset="0"/>
              </a:rPr>
              <a:t>Khách</a:t>
            </a:r>
            <a:r>
              <a:rPr lang="en-US" sz="2800" b="1" dirty="0">
                <a:solidFill>
                  <a:srgbClr val="C22308"/>
                </a:solidFill>
                <a:latin typeface="Times New Roman" panose="02020603050405020304" pitchFamily="18" charset="0"/>
              </a:rPr>
              <a:t> </a:t>
            </a:r>
            <a:r>
              <a:rPr lang="en-US" sz="2800" b="1" dirty="0" err="1">
                <a:solidFill>
                  <a:srgbClr val="C22308"/>
                </a:solidFill>
                <a:latin typeface="Times New Roman" panose="02020603050405020304" pitchFamily="18" charset="0"/>
              </a:rPr>
              <a:t>thể</a:t>
            </a:r>
            <a:endParaRPr lang="vi-VN" sz="2800" b="1" dirty="0">
              <a:solidFill>
                <a:srgbClr val="C22308"/>
              </a:solidFill>
              <a:latin typeface="Times New Roman" panose="02020603050405020304" pitchFamily="18" charset="0"/>
            </a:endParaRPr>
          </a:p>
        </p:txBody>
      </p:sp>
      <p:sp>
        <p:nvSpPr>
          <p:cNvPr id="121865" name="Text Box 11"/>
          <p:cNvSpPr txBox="1">
            <a:spLocks noChangeArrowheads="1"/>
          </p:cNvSpPr>
          <p:nvPr/>
        </p:nvSpPr>
        <p:spPr bwMode="auto">
          <a:xfrm>
            <a:off x="2514601" y="3962401"/>
            <a:ext cx="2003425" cy="584775"/>
          </a:xfrm>
          <a:prstGeom prst="rect">
            <a:avLst/>
          </a:prstGeom>
          <a:noFill/>
          <a:ln w="9525">
            <a:noFill/>
            <a:miter lim="800000"/>
          </a:ln>
        </p:spPr>
        <p:txBody>
          <a:bodyPr wrap="square">
            <a:spAutoFit/>
          </a:bodyPr>
          <a:lstStyle/>
          <a:p>
            <a:pPr algn="ctr">
              <a:spcBef>
                <a:spcPct val="50000"/>
              </a:spcBef>
            </a:pPr>
            <a:r>
              <a:rPr lang="en-US" sz="3200" b="1" dirty="0" err="1">
                <a:solidFill>
                  <a:srgbClr val="00B050"/>
                </a:solidFill>
                <a:latin typeface="Times New Roman" panose="02020603050405020304" pitchFamily="18" charset="0"/>
              </a:rPr>
              <a:t>Nội</a:t>
            </a:r>
            <a:r>
              <a:rPr lang="en-US" sz="3200" b="1" dirty="0">
                <a:solidFill>
                  <a:srgbClr val="00B050"/>
                </a:solidFill>
                <a:latin typeface="Times New Roman" panose="02020603050405020304" pitchFamily="18" charset="0"/>
              </a:rPr>
              <a:t> dung</a:t>
            </a:r>
            <a:endParaRPr lang="vi-VN" sz="3200" b="1" dirty="0">
              <a:solidFill>
                <a:srgbClr val="00B050"/>
              </a:solidFill>
              <a:latin typeface="Times New Roman" panose="02020603050405020304" pitchFamily="18" charset="0"/>
            </a:endParaRPr>
          </a:p>
        </p:txBody>
      </p:sp>
      <p:sp>
        <p:nvSpPr>
          <p:cNvPr id="121866" name="Text Box 12"/>
          <p:cNvSpPr txBox="1">
            <a:spLocks noChangeArrowheads="1"/>
          </p:cNvSpPr>
          <p:nvPr/>
        </p:nvSpPr>
        <p:spPr bwMode="auto">
          <a:xfrm>
            <a:off x="3886201" y="2362200"/>
            <a:ext cx="4537075" cy="519112"/>
          </a:xfrm>
          <a:prstGeom prst="rect">
            <a:avLst/>
          </a:prstGeom>
          <a:noFill/>
          <a:ln w="9525">
            <a:noFill/>
            <a:miter lim="800000"/>
          </a:ln>
        </p:spPr>
        <p:txBody>
          <a:bodyPr>
            <a:spAutoFit/>
          </a:bodyPr>
          <a:lstStyle/>
          <a:p>
            <a:pPr algn="ctr">
              <a:spcBef>
                <a:spcPct val="50000"/>
              </a:spcBef>
            </a:pPr>
            <a:r>
              <a:rPr lang="en-US" sz="2800" b="1" dirty="0">
                <a:solidFill>
                  <a:srgbClr val="FFFF00"/>
                </a:solidFill>
                <a:latin typeface="Times New Roman" panose="02020603050405020304" pitchFamily="18" charset="0"/>
              </a:rPr>
              <a:t>QUAN HỆ PHÁP LUẬT</a:t>
            </a:r>
            <a:endParaRPr lang="vi-VN" sz="2800" b="1" dirty="0">
              <a:solidFill>
                <a:srgbClr val="FFFF00"/>
              </a:solidFill>
              <a:latin typeface="Times New Roman" panose="02020603050405020304" pitchFamily="18" charset="0"/>
            </a:endParaRPr>
          </a:p>
        </p:txBody>
      </p:sp>
      <p:sp>
        <p:nvSpPr>
          <p:cNvPr id="4" name="Cloud Callout 3"/>
          <p:cNvSpPr/>
          <p:nvPr/>
        </p:nvSpPr>
        <p:spPr>
          <a:xfrm>
            <a:off x="1676400" y="5029200"/>
            <a:ext cx="7620000" cy="1752600"/>
          </a:xfrm>
          <a:prstGeom prst="cloudCallout">
            <a:avLst>
              <a:gd name="adj1" fmla="val 50067"/>
              <a:gd name="adj2" fmla="val -70679"/>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err="1">
                <a:latin typeface="Times New Roman" panose="02020603050405020304" pitchFamily="18" charset="0"/>
                <a:cs typeface="Times New Roman" panose="02020603050405020304" pitchFamily="18" charset="0"/>
              </a:rPr>
              <a:t>Lợi</a:t>
            </a:r>
            <a:r>
              <a:rPr lang="en-US" sz="3000" b="1" dirty="0">
                <a:latin typeface="Times New Roman" panose="02020603050405020304" pitchFamily="18" charset="0"/>
                <a:cs typeface="Times New Roman" panose="02020603050405020304" pitchFamily="18" charset="0"/>
              </a:rPr>
              <a:t> </a:t>
            </a:r>
            <a:r>
              <a:rPr lang="en-US" sz="3000" b="1" dirty="0" err="1">
                <a:latin typeface="Times New Roman" panose="02020603050405020304" pitchFamily="18" charset="0"/>
                <a:cs typeface="Times New Roman" panose="02020603050405020304" pitchFamily="18" charset="0"/>
              </a:rPr>
              <a:t>ích</a:t>
            </a:r>
            <a:r>
              <a:rPr lang="en-US" sz="3000" b="1" dirty="0">
                <a:latin typeface="Times New Roman" panose="02020603050405020304" pitchFamily="18" charset="0"/>
                <a:cs typeface="Times New Roman" panose="02020603050405020304" pitchFamily="18" charset="0"/>
              </a:rPr>
              <a:t> (</a:t>
            </a:r>
            <a:r>
              <a:rPr lang="en-US" sz="3000" b="1" dirty="0" err="1">
                <a:latin typeface="Times New Roman" panose="02020603050405020304" pitchFamily="18" charset="0"/>
                <a:cs typeface="Times New Roman" panose="02020603050405020304" pitchFamily="18" charset="0"/>
              </a:rPr>
              <a:t>vật</a:t>
            </a:r>
            <a:r>
              <a:rPr lang="en-US" sz="3000" b="1" dirty="0">
                <a:latin typeface="Times New Roman" panose="02020603050405020304" pitchFamily="18" charset="0"/>
                <a:cs typeface="Times New Roman" panose="02020603050405020304" pitchFamily="18" charset="0"/>
              </a:rPr>
              <a:t> </a:t>
            </a:r>
            <a:r>
              <a:rPr lang="en-US" sz="3000" b="1" dirty="0" err="1">
                <a:latin typeface="Times New Roman" panose="02020603050405020304" pitchFamily="18" charset="0"/>
                <a:cs typeface="Times New Roman" panose="02020603050405020304" pitchFamily="18" charset="0"/>
              </a:rPr>
              <a:t>chất</a:t>
            </a:r>
            <a:r>
              <a:rPr lang="en-US" sz="3000" b="1" dirty="0">
                <a:latin typeface="Times New Roman" panose="02020603050405020304" pitchFamily="18" charset="0"/>
                <a:cs typeface="Times New Roman" panose="02020603050405020304" pitchFamily="18" charset="0"/>
              </a:rPr>
              <a:t>/</a:t>
            </a:r>
            <a:r>
              <a:rPr lang="en-US" sz="3000" b="1" dirty="0" err="1">
                <a:latin typeface="Times New Roman" panose="02020603050405020304" pitchFamily="18" charset="0"/>
                <a:cs typeface="Times New Roman" panose="02020603050405020304" pitchFamily="18" charset="0"/>
              </a:rPr>
              <a:t>tinh</a:t>
            </a:r>
            <a:r>
              <a:rPr lang="en-US" sz="3000" b="1" dirty="0">
                <a:latin typeface="Times New Roman" panose="02020603050405020304" pitchFamily="18" charset="0"/>
                <a:cs typeface="Times New Roman" panose="02020603050405020304" pitchFamily="18" charset="0"/>
              </a:rPr>
              <a:t> </a:t>
            </a:r>
            <a:r>
              <a:rPr lang="en-US" sz="3000" b="1" dirty="0" err="1">
                <a:latin typeface="Times New Roman" panose="02020603050405020304" pitchFamily="18" charset="0"/>
                <a:cs typeface="Times New Roman" panose="02020603050405020304" pitchFamily="18" charset="0"/>
              </a:rPr>
              <a:t>thần</a:t>
            </a:r>
            <a:r>
              <a:rPr lang="en-US" sz="3000" b="1" dirty="0">
                <a:latin typeface="Times New Roman" panose="02020603050405020304" pitchFamily="18" charset="0"/>
                <a:cs typeface="Times New Roman" panose="02020603050405020304" pitchFamily="18" charset="0"/>
              </a:rPr>
              <a:t>)</a:t>
            </a:r>
          </a:p>
          <a:p>
            <a:pPr algn="ctr"/>
            <a:r>
              <a:rPr lang="en-US" sz="3200" b="1" i="1" dirty="0">
                <a:solidFill>
                  <a:srgbClr val="FFFF00"/>
                </a:solidFill>
                <a:latin typeface="Times New Roman" panose="02020603050405020304" pitchFamily="18" charset="0"/>
                <a:cs typeface="Times New Roman" panose="02020603050405020304" pitchFamily="18" charset="0"/>
              </a:rPr>
              <a:t>* </a:t>
            </a:r>
            <a:r>
              <a:rPr lang="en-US" sz="3200" b="1" i="1" dirty="0" err="1">
                <a:solidFill>
                  <a:srgbClr val="FFFF00"/>
                </a:solidFill>
                <a:latin typeface="Times New Roman" panose="02020603050405020304" pitchFamily="18" charset="0"/>
                <a:cs typeface="Times New Roman" panose="02020603050405020304" pitchFamily="18" charset="0"/>
              </a:rPr>
              <a:t>Thúc</a:t>
            </a:r>
            <a:r>
              <a:rPr lang="en-US" sz="3200" b="1" i="1" dirty="0">
                <a:solidFill>
                  <a:srgbClr val="FFFF00"/>
                </a:solidFill>
                <a:latin typeface="Times New Roman" panose="02020603050405020304" pitchFamily="18" charset="0"/>
                <a:cs typeface="Times New Roman" panose="02020603050405020304" pitchFamily="18" charset="0"/>
              </a:rPr>
              <a:t> </a:t>
            </a:r>
            <a:r>
              <a:rPr lang="en-US" sz="3200" b="1" i="1" dirty="0" err="1">
                <a:solidFill>
                  <a:srgbClr val="FFFF00"/>
                </a:solidFill>
                <a:latin typeface="Times New Roman" panose="02020603050405020304" pitchFamily="18" charset="0"/>
                <a:cs typeface="Times New Roman" panose="02020603050405020304" pitchFamily="18" charset="0"/>
              </a:rPr>
              <a:t>đẩy</a:t>
            </a:r>
            <a:r>
              <a:rPr lang="en-US" sz="3200" b="1" i="1" dirty="0">
                <a:solidFill>
                  <a:srgbClr val="FFFF00"/>
                </a:solidFill>
                <a:latin typeface="Times New Roman" panose="02020603050405020304" pitchFamily="18" charset="0"/>
                <a:cs typeface="Times New Roman" panose="02020603050405020304" pitchFamily="18" charset="0"/>
              </a:rPr>
              <a:t> </a:t>
            </a:r>
            <a:r>
              <a:rPr lang="en-US" sz="3200" b="1" i="1" dirty="0" err="1">
                <a:solidFill>
                  <a:srgbClr val="FFFF00"/>
                </a:solidFill>
                <a:latin typeface="Times New Roman" panose="02020603050405020304" pitchFamily="18" charset="0"/>
                <a:cs typeface="Times New Roman" panose="02020603050405020304" pitchFamily="18" charset="0"/>
              </a:rPr>
              <a:t>chủ</a:t>
            </a:r>
            <a:r>
              <a:rPr lang="en-US" sz="3200" b="1" i="1" dirty="0">
                <a:solidFill>
                  <a:srgbClr val="FFFF00"/>
                </a:solidFill>
                <a:latin typeface="Times New Roman" panose="02020603050405020304" pitchFamily="18" charset="0"/>
                <a:cs typeface="Times New Roman" panose="02020603050405020304" pitchFamily="18" charset="0"/>
              </a:rPr>
              <a:t> </a:t>
            </a:r>
            <a:r>
              <a:rPr lang="en-US" sz="3200" b="1" i="1" dirty="0" err="1">
                <a:solidFill>
                  <a:srgbClr val="FFFF00"/>
                </a:solidFill>
                <a:latin typeface="Times New Roman" panose="02020603050405020304" pitchFamily="18" charset="0"/>
                <a:cs typeface="Times New Roman" panose="02020603050405020304" pitchFamily="18" charset="0"/>
              </a:rPr>
              <a:t>thể</a:t>
            </a:r>
            <a:endParaRPr lang="en-US" sz="3200" b="1" i="1" dirty="0">
              <a:solidFill>
                <a:srgbClr val="FFFF00"/>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80">
                                          <p:stCondLst>
                                            <p:cond delay="0"/>
                                          </p:stCondLst>
                                        </p:cTn>
                                        <p:tgtEl>
                                          <p:spTgt spid="4"/>
                                        </p:tgtEl>
                                      </p:cBhvr>
                                    </p:animEffect>
                                    <p:anim calcmode="lin" valueType="num">
                                      <p:cBhvr>
                                        <p:cTn id="8" dur="1822"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4"/>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4"/>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4"/>
                                        </p:tgtEl>
                                        <p:attrNameLst>
                                          <p:attrName>ppt_y</p:attrName>
                                        </p:attrNameLst>
                                      </p:cBhvr>
                                      <p:tavLst>
                                        <p:tav tm="0" fmla="#ppt_y-sin(pi*$)/81">
                                          <p:val>
                                            <p:fltVal val="0"/>
                                          </p:val>
                                        </p:tav>
                                        <p:tav tm="100000">
                                          <p:val>
                                            <p:fltVal val="1"/>
                                          </p:val>
                                        </p:tav>
                                      </p:tavLst>
                                    </p:anim>
                                    <p:animScale>
                                      <p:cBhvr>
                                        <p:cTn id="13" dur="26">
                                          <p:stCondLst>
                                            <p:cond delay="650"/>
                                          </p:stCondLst>
                                        </p:cTn>
                                        <p:tgtEl>
                                          <p:spTgt spid="4"/>
                                        </p:tgtEl>
                                      </p:cBhvr>
                                      <p:to x="100000" y="60000"/>
                                    </p:animScale>
                                    <p:animScale>
                                      <p:cBhvr>
                                        <p:cTn id="14" dur="166" decel="50000">
                                          <p:stCondLst>
                                            <p:cond delay="676"/>
                                          </p:stCondLst>
                                        </p:cTn>
                                        <p:tgtEl>
                                          <p:spTgt spid="4"/>
                                        </p:tgtEl>
                                      </p:cBhvr>
                                      <p:to x="100000" y="100000"/>
                                    </p:animScale>
                                    <p:animScale>
                                      <p:cBhvr>
                                        <p:cTn id="15" dur="26">
                                          <p:stCondLst>
                                            <p:cond delay="1312"/>
                                          </p:stCondLst>
                                        </p:cTn>
                                        <p:tgtEl>
                                          <p:spTgt spid="4"/>
                                        </p:tgtEl>
                                      </p:cBhvr>
                                      <p:to x="100000" y="80000"/>
                                    </p:animScale>
                                    <p:animScale>
                                      <p:cBhvr>
                                        <p:cTn id="16" dur="166" decel="50000">
                                          <p:stCondLst>
                                            <p:cond delay="1338"/>
                                          </p:stCondLst>
                                        </p:cTn>
                                        <p:tgtEl>
                                          <p:spTgt spid="4"/>
                                        </p:tgtEl>
                                      </p:cBhvr>
                                      <p:to x="100000" y="100000"/>
                                    </p:animScale>
                                    <p:animScale>
                                      <p:cBhvr>
                                        <p:cTn id="17" dur="26">
                                          <p:stCondLst>
                                            <p:cond delay="1642"/>
                                          </p:stCondLst>
                                        </p:cTn>
                                        <p:tgtEl>
                                          <p:spTgt spid="4"/>
                                        </p:tgtEl>
                                      </p:cBhvr>
                                      <p:to x="100000" y="90000"/>
                                    </p:animScale>
                                    <p:animScale>
                                      <p:cBhvr>
                                        <p:cTn id="18" dur="166" decel="50000">
                                          <p:stCondLst>
                                            <p:cond delay="1668"/>
                                          </p:stCondLst>
                                        </p:cTn>
                                        <p:tgtEl>
                                          <p:spTgt spid="4"/>
                                        </p:tgtEl>
                                      </p:cBhvr>
                                      <p:to x="100000" y="100000"/>
                                    </p:animScale>
                                    <p:animScale>
                                      <p:cBhvr>
                                        <p:cTn id="19" dur="26">
                                          <p:stCondLst>
                                            <p:cond delay="1808"/>
                                          </p:stCondLst>
                                        </p:cTn>
                                        <p:tgtEl>
                                          <p:spTgt spid="4"/>
                                        </p:tgtEl>
                                      </p:cBhvr>
                                      <p:to x="100000" y="95000"/>
                                    </p:animScale>
                                    <p:animScale>
                                      <p:cBhvr>
                                        <p:cTn id="20" dur="166" decel="50000">
                                          <p:stCondLst>
                                            <p:cond delay="1834"/>
                                          </p:stCondLst>
                                        </p:cTn>
                                        <p:tgtEl>
                                          <p:spTgt spid="4"/>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47" presetClass="entr" presetSubtype="0" fill="hold" nodeType="clickEffect">
                                  <p:stCondLst>
                                    <p:cond delay="0"/>
                                  </p:stCondLst>
                                  <p:childTnLst>
                                    <p:set>
                                      <p:cBhvr>
                                        <p:cTn id="24" dur="1" fill="hold">
                                          <p:stCondLst>
                                            <p:cond delay="0"/>
                                          </p:stCondLst>
                                        </p:cTn>
                                        <p:tgtEl>
                                          <p:spTgt spid="4">
                                            <p:txEl>
                                              <p:pRg st="1" end="1"/>
                                            </p:txEl>
                                          </p:spTgt>
                                        </p:tgtEl>
                                        <p:attrNameLst>
                                          <p:attrName>style.visibility</p:attrName>
                                        </p:attrNameLst>
                                      </p:cBhvr>
                                      <p:to>
                                        <p:strVal val="visible"/>
                                      </p:to>
                                    </p:set>
                                    <p:animEffect transition="in" filter="fade">
                                      <p:cBhvr>
                                        <p:cTn id="25" dur="1000"/>
                                        <p:tgtEl>
                                          <p:spTgt spid="4">
                                            <p:txEl>
                                              <p:pRg st="1" end="1"/>
                                            </p:txEl>
                                          </p:spTgt>
                                        </p:tgtEl>
                                      </p:cBhvr>
                                    </p:animEffect>
                                    <p:anim calcmode="lin" valueType="num">
                                      <p:cBhvr>
                                        <p:cTn id="26"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27" dur="100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68424" y="563333"/>
            <a:ext cx="6165976" cy="1143200"/>
          </a:xfrm>
        </p:spPr>
        <p:txBody>
          <a:bodyPr/>
          <a:lstStyle/>
          <a:p>
            <a:r>
              <a:rPr lang="en-US" sz="3200" b="1" dirty="0" err="1">
                <a:latin typeface="Arial Narrow" panose="020B0604020202020204" pitchFamily="34" charset="0"/>
                <a:cs typeface="Arial Narrow" panose="020B0604020202020204" pitchFamily="34" charset="0"/>
              </a:rPr>
              <a:t>Thành</a:t>
            </a:r>
            <a:r>
              <a:rPr lang="en-US" sz="3200" b="1" dirty="0">
                <a:latin typeface="Arial Narrow" panose="020B0604020202020204" pitchFamily="34" charset="0"/>
                <a:cs typeface="Arial Narrow" panose="020B0604020202020204" pitchFamily="34" charset="0"/>
              </a:rPr>
              <a:t> </a:t>
            </a:r>
            <a:r>
              <a:rPr lang="en-US" sz="3200" b="1" dirty="0" err="1">
                <a:latin typeface="Arial Narrow" panose="020B0604020202020204" pitchFamily="34" charset="0"/>
                <a:cs typeface="Arial Narrow" panose="020B0604020202020204" pitchFamily="34" charset="0"/>
              </a:rPr>
              <a:t>phần</a:t>
            </a:r>
            <a:r>
              <a:rPr lang="en-US" sz="3200" b="1" dirty="0">
                <a:latin typeface="Arial Narrow" panose="020B0604020202020204" pitchFamily="34" charset="0"/>
                <a:cs typeface="Arial Narrow" panose="020B0604020202020204" pitchFamily="34" charset="0"/>
              </a:rPr>
              <a:t> </a:t>
            </a:r>
            <a:r>
              <a:rPr lang="en-US" sz="3200" b="1" dirty="0" err="1">
                <a:latin typeface="Arial Narrow" panose="020B0604020202020204" pitchFamily="34" charset="0"/>
                <a:cs typeface="Arial Narrow" panose="020B0604020202020204" pitchFamily="34" charset="0"/>
              </a:rPr>
              <a:t>của</a:t>
            </a:r>
            <a:r>
              <a:rPr lang="en-US" sz="3200" b="1" dirty="0">
                <a:latin typeface="Arial Narrow" panose="020B0604020202020204" pitchFamily="34" charset="0"/>
                <a:cs typeface="Arial Narrow" panose="020B0604020202020204" pitchFamily="34" charset="0"/>
              </a:rPr>
              <a:t> QHPL</a:t>
            </a:r>
          </a:p>
        </p:txBody>
      </p:sp>
      <p:sp>
        <p:nvSpPr>
          <p:cNvPr id="121857" name="Rectangle 3"/>
          <p:cNvSpPr>
            <a:spLocks noGrp="1"/>
          </p:cNvSpPr>
          <p:nvPr>
            <p:ph type="body" idx="4294967295"/>
          </p:nvPr>
        </p:nvSpPr>
        <p:spPr>
          <a:xfrm>
            <a:off x="1524000" y="2114550"/>
            <a:ext cx="5970588" cy="4198938"/>
          </a:xfrm>
        </p:spPr>
        <p:txBody>
          <a:bodyPr/>
          <a:lstStyle/>
          <a:p>
            <a:pPr eaLnBrk="1" hangingPunct="1">
              <a:buFont typeface="Wingdings" panose="05000000000000000000" pitchFamily="2" charset="2"/>
              <a:buNone/>
            </a:pPr>
            <a:endParaRPr lang="en-US" dirty="0"/>
          </a:p>
          <a:p>
            <a:pPr eaLnBrk="1" hangingPunct="1">
              <a:buFont typeface="Wingdings" panose="05000000000000000000" pitchFamily="2" charset="2"/>
              <a:buNone/>
            </a:pPr>
            <a:endParaRPr lang="vi-VN" dirty="0"/>
          </a:p>
        </p:txBody>
      </p:sp>
      <p:sp>
        <p:nvSpPr>
          <p:cNvPr id="121859" name="AutoShape 4"/>
          <p:cNvSpPr>
            <a:spLocks noChangeArrowheads="1"/>
          </p:cNvSpPr>
          <p:nvPr/>
        </p:nvSpPr>
        <p:spPr bwMode="gray">
          <a:xfrm>
            <a:off x="2895600" y="1143000"/>
            <a:ext cx="6248400" cy="4495800"/>
          </a:xfrm>
          <a:prstGeom prst="upArrow">
            <a:avLst>
              <a:gd name="adj1" fmla="val 73769"/>
              <a:gd name="adj2" fmla="val 32588"/>
            </a:avLst>
          </a:prstGeom>
          <a:gradFill rotWithShape="1">
            <a:gsLst>
              <a:gs pos="0">
                <a:srgbClr val="AD83EB"/>
              </a:gs>
              <a:gs pos="100000">
                <a:srgbClr val="003399">
                  <a:alpha val="0"/>
                </a:srgbClr>
              </a:gs>
            </a:gsLst>
            <a:lin ang="5400000" scaled="1"/>
          </a:gradFill>
          <a:ln w="9525">
            <a:noFill/>
            <a:miter lim="800000"/>
          </a:ln>
        </p:spPr>
        <p:txBody>
          <a:bodyPr wrap="none" anchor="ctr"/>
          <a:lstStyle/>
          <a:p>
            <a:endParaRPr lang="en-US">
              <a:latin typeface="Lucida Sans Unicode" panose="020B0602030504020204" pitchFamily="34" charset="0"/>
            </a:endParaRPr>
          </a:p>
        </p:txBody>
      </p:sp>
      <p:sp>
        <p:nvSpPr>
          <p:cNvPr id="121860" name="AutoShape 5"/>
          <p:cNvSpPr>
            <a:spLocks noChangeArrowheads="1"/>
          </p:cNvSpPr>
          <p:nvPr/>
        </p:nvSpPr>
        <p:spPr bwMode="gray">
          <a:xfrm>
            <a:off x="2362200" y="3200401"/>
            <a:ext cx="2286000" cy="1825625"/>
          </a:xfrm>
          <a:prstGeom prst="upArrow">
            <a:avLst>
              <a:gd name="adj1" fmla="val 78306"/>
              <a:gd name="adj2" fmla="val 48213"/>
            </a:avLst>
          </a:prstGeom>
          <a:gradFill rotWithShape="1">
            <a:gsLst>
              <a:gs pos="0">
                <a:srgbClr val="EC823A"/>
              </a:gs>
              <a:gs pos="100000">
                <a:srgbClr val="003399">
                  <a:alpha val="0"/>
                </a:srgbClr>
              </a:gs>
            </a:gsLst>
            <a:lin ang="5400000" scaled="1"/>
          </a:gradFill>
          <a:ln w="9525">
            <a:noFill/>
            <a:miter lim="800000"/>
          </a:ln>
        </p:spPr>
        <p:txBody>
          <a:bodyPr wrap="none" anchor="ctr"/>
          <a:lstStyle/>
          <a:p>
            <a:endParaRPr lang="en-US">
              <a:latin typeface="Lucida Sans Unicode" panose="020B0602030504020204" pitchFamily="34" charset="0"/>
            </a:endParaRPr>
          </a:p>
        </p:txBody>
      </p:sp>
      <p:sp>
        <p:nvSpPr>
          <p:cNvPr id="121861" name="AutoShape 6"/>
          <p:cNvSpPr>
            <a:spLocks noChangeArrowheads="1"/>
          </p:cNvSpPr>
          <p:nvPr/>
        </p:nvSpPr>
        <p:spPr bwMode="gray">
          <a:xfrm>
            <a:off x="4876800" y="3276601"/>
            <a:ext cx="2286000" cy="1749425"/>
          </a:xfrm>
          <a:prstGeom prst="upArrow">
            <a:avLst>
              <a:gd name="adj1" fmla="val 78306"/>
              <a:gd name="adj2" fmla="val 48213"/>
            </a:avLst>
          </a:prstGeom>
          <a:gradFill rotWithShape="1">
            <a:gsLst>
              <a:gs pos="0">
                <a:srgbClr val="EC823A"/>
              </a:gs>
              <a:gs pos="100000">
                <a:srgbClr val="003399">
                  <a:alpha val="0"/>
                </a:srgbClr>
              </a:gs>
            </a:gsLst>
            <a:lin ang="5400000" scaled="1"/>
          </a:gradFill>
          <a:ln w="9525">
            <a:noFill/>
            <a:miter lim="800000"/>
          </a:ln>
        </p:spPr>
        <p:txBody>
          <a:bodyPr wrap="none" anchor="ctr"/>
          <a:lstStyle/>
          <a:p>
            <a:endParaRPr lang="en-US">
              <a:latin typeface="Lucida Sans Unicode" panose="020B0602030504020204" pitchFamily="34" charset="0"/>
            </a:endParaRPr>
          </a:p>
        </p:txBody>
      </p:sp>
      <p:sp>
        <p:nvSpPr>
          <p:cNvPr id="121862" name="AutoShape 7"/>
          <p:cNvSpPr>
            <a:spLocks noChangeArrowheads="1"/>
          </p:cNvSpPr>
          <p:nvPr/>
        </p:nvSpPr>
        <p:spPr bwMode="gray">
          <a:xfrm>
            <a:off x="7467600" y="3200401"/>
            <a:ext cx="2286000" cy="1825625"/>
          </a:xfrm>
          <a:prstGeom prst="upArrow">
            <a:avLst>
              <a:gd name="adj1" fmla="val 78306"/>
              <a:gd name="adj2" fmla="val 48213"/>
            </a:avLst>
          </a:prstGeom>
          <a:gradFill rotWithShape="1">
            <a:gsLst>
              <a:gs pos="0">
                <a:srgbClr val="EC823A"/>
              </a:gs>
              <a:gs pos="100000">
                <a:srgbClr val="003399">
                  <a:alpha val="0"/>
                </a:srgbClr>
              </a:gs>
            </a:gsLst>
            <a:lin ang="5400000" scaled="1"/>
          </a:gradFill>
          <a:ln w="9525">
            <a:noFill/>
            <a:miter lim="800000"/>
          </a:ln>
        </p:spPr>
        <p:txBody>
          <a:bodyPr wrap="none" anchor="ctr"/>
          <a:lstStyle/>
          <a:p>
            <a:endParaRPr lang="en-US">
              <a:latin typeface="Lucida Sans Unicode" panose="020B0602030504020204" pitchFamily="34" charset="0"/>
            </a:endParaRPr>
          </a:p>
        </p:txBody>
      </p:sp>
      <p:sp>
        <p:nvSpPr>
          <p:cNvPr id="121863" name="Text Box 9"/>
          <p:cNvSpPr txBox="1">
            <a:spLocks noChangeArrowheads="1"/>
          </p:cNvSpPr>
          <p:nvPr/>
        </p:nvSpPr>
        <p:spPr bwMode="auto">
          <a:xfrm>
            <a:off x="5181601" y="3987226"/>
            <a:ext cx="1716087" cy="584775"/>
          </a:xfrm>
          <a:prstGeom prst="rect">
            <a:avLst/>
          </a:prstGeom>
          <a:noFill/>
          <a:ln w="9525">
            <a:noFill/>
            <a:miter lim="800000"/>
          </a:ln>
        </p:spPr>
        <p:txBody>
          <a:bodyPr wrap="square">
            <a:spAutoFit/>
          </a:bodyPr>
          <a:lstStyle/>
          <a:p>
            <a:pPr algn="ctr">
              <a:spcBef>
                <a:spcPct val="50000"/>
              </a:spcBef>
            </a:pPr>
            <a:r>
              <a:rPr lang="en-US" sz="3200" b="1" dirty="0" err="1">
                <a:solidFill>
                  <a:schemeClr val="accent1">
                    <a:lumMod val="50000"/>
                  </a:schemeClr>
                </a:solidFill>
                <a:latin typeface="Times New Roman" panose="02020603050405020304" pitchFamily="18" charset="0"/>
              </a:rPr>
              <a:t>Chủ</a:t>
            </a:r>
            <a:r>
              <a:rPr lang="en-US" sz="3200" b="1" dirty="0">
                <a:solidFill>
                  <a:schemeClr val="accent1">
                    <a:lumMod val="50000"/>
                  </a:schemeClr>
                </a:solidFill>
                <a:latin typeface="Times New Roman" panose="02020603050405020304" pitchFamily="18" charset="0"/>
              </a:rPr>
              <a:t> </a:t>
            </a:r>
            <a:r>
              <a:rPr lang="en-US" sz="3200" b="1" dirty="0" err="1">
                <a:solidFill>
                  <a:schemeClr val="accent1">
                    <a:lumMod val="50000"/>
                  </a:schemeClr>
                </a:solidFill>
                <a:latin typeface="Times New Roman" panose="02020603050405020304" pitchFamily="18" charset="0"/>
              </a:rPr>
              <a:t>thể</a:t>
            </a:r>
            <a:endParaRPr lang="vi-VN" sz="3200" b="1" dirty="0">
              <a:solidFill>
                <a:schemeClr val="accent1">
                  <a:lumMod val="50000"/>
                </a:schemeClr>
              </a:solidFill>
              <a:latin typeface="Times New Roman" panose="02020603050405020304" pitchFamily="18" charset="0"/>
            </a:endParaRPr>
          </a:p>
        </p:txBody>
      </p:sp>
      <p:sp>
        <p:nvSpPr>
          <p:cNvPr id="121864" name="Text Box 10"/>
          <p:cNvSpPr txBox="1">
            <a:spLocks noChangeArrowheads="1"/>
          </p:cNvSpPr>
          <p:nvPr/>
        </p:nvSpPr>
        <p:spPr bwMode="auto">
          <a:xfrm>
            <a:off x="7696201" y="4124980"/>
            <a:ext cx="1857375" cy="523220"/>
          </a:xfrm>
          <a:prstGeom prst="rect">
            <a:avLst/>
          </a:prstGeom>
          <a:noFill/>
          <a:ln w="9525">
            <a:noFill/>
            <a:miter lim="800000"/>
          </a:ln>
        </p:spPr>
        <p:txBody>
          <a:bodyPr wrap="square">
            <a:spAutoFit/>
          </a:bodyPr>
          <a:lstStyle/>
          <a:p>
            <a:pPr algn="ctr">
              <a:spcBef>
                <a:spcPct val="50000"/>
              </a:spcBef>
            </a:pPr>
            <a:r>
              <a:rPr lang="en-US" sz="2800" b="1" dirty="0" err="1">
                <a:solidFill>
                  <a:srgbClr val="C22308"/>
                </a:solidFill>
                <a:latin typeface="Times New Roman" panose="02020603050405020304" pitchFamily="18" charset="0"/>
              </a:rPr>
              <a:t>Khách</a:t>
            </a:r>
            <a:r>
              <a:rPr lang="en-US" sz="2800" b="1" dirty="0">
                <a:solidFill>
                  <a:srgbClr val="C22308"/>
                </a:solidFill>
                <a:latin typeface="Times New Roman" panose="02020603050405020304" pitchFamily="18" charset="0"/>
              </a:rPr>
              <a:t> </a:t>
            </a:r>
            <a:r>
              <a:rPr lang="en-US" sz="2800" b="1" dirty="0" err="1">
                <a:solidFill>
                  <a:srgbClr val="C22308"/>
                </a:solidFill>
                <a:latin typeface="Times New Roman" panose="02020603050405020304" pitchFamily="18" charset="0"/>
              </a:rPr>
              <a:t>thể</a:t>
            </a:r>
            <a:endParaRPr lang="vi-VN" sz="2800" b="1" dirty="0">
              <a:solidFill>
                <a:srgbClr val="C22308"/>
              </a:solidFill>
              <a:latin typeface="Times New Roman" panose="02020603050405020304" pitchFamily="18" charset="0"/>
            </a:endParaRPr>
          </a:p>
        </p:txBody>
      </p:sp>
      <p:sp>
        <p:nvSpPr>
          <p:cNvPr id="121865" name="Text Box 11"/>
          <p:cNvSpPr txBox="1">
            <a:spLocks noChangeArrowheads="1"/>
          </p:cNvSpPr>
          <p:nvPr/>
        </p:nvSpPr>
        <p:spPr bwMode="auto">
          <a:xfrm>
            <a:off x="2514601" y="3962401"/>
            <a:ext cx="2003425" cy="584775"/>
          </a:xfrm>
          <a:prstGeom prst="rect">
            <a:avLst/>
          </a:prstGeom>
          <a:noFill/>
          <a:ln w="9525">
            <a:noFill/>
            <a:miter lim="800000"/>
          </a:ln>
        </p:spPr>
        <p:txBody>
          <a:bodyPr wrap="square">
            <a:spAutoFit/>
          </a:bodyPr>
          <a:lstStyle/>
          <a:p>
            <a:pPr algn="ctr">
              <a:spcBef>
                <a:spcPct val="50000"/>
              </a:spcBef>
            </a:pPr>
            <a:r>
              <a:rPr lang="en-US" sz="3200" b="1" dirty="0" err="1">
                <a:solidFill>
                  <a:srgbClr val="00B050"/>
                </a:solidFill>
                <a:latin typeface="Times New Roman" panose="02020603050405020304" pitchFamily="18" charset="0"/>
              </a:rPr>
              <a:t>Nội</a:t>
            </a:r>
            <a:r>
              <a:rPr lang="en-US" sz="3200" b="1" dirty="0">
                <a:solidFill>
                  <a:srgbClr val="00B050"/>
                </a:solidFill>
                <a:latin typeface="Times New Roman" panose="02020603050405020304" pitchFamily="18" charset="0"/>
              </a:rPr>
              <a:t> dung</a:t>
            </a:r>
            <a:endParaRPr lang="vi-VN" sz="3200" b="1" dirty="0">
              <a:solidFill>
                <a:srgbClr val="00B050"/>
              </a:solidFill>
              <a:latin typeface="Times New Roman" panose="02020603050405020304" pitchFamily="18" charset="0"/>
            </a:endParaRPr>
          </a:p>
        </p:txBody>
      </p:sp>
      <p:sp>
        <p:nvSpPr>
          <p:cNvPr id="121866" name="Text Box 12"/>
          <p:cNvSpPr txBox="1">
            <a:spLocks noChangeArrowheads="1"/>
          </p:cNvSpPr>
          <p:nvPr/>
        </p:nvSpPr>
        <p:spPr bwMode="auto">
          <a:xfrm>
            <a:off x="3886201" y="2362200"/>
            <a:ext cx="4537075" cy="519112"/>
          </a:xfrm>
          <a:prstGeom prst="rect">
            <a:avLst/>
          </a:prstGeom>
          <a:noFill/>
          <a:ln w="9525">
            <a:noFill/>
            <a:miter lim="800000"/>
          </a:ln>
        </p:spPr>
        <p:txBody>
          <a:bodyPr>
            <a:spAutoFit/>
          </a:bodyPr>
          <a:lstStyle/>
          <a:p>
            <a:pPr algn="ctr">
              <a:spcBef>
                <a:spcPct val="50000"/>
              </a:spcBef>
            </a:pPr>
            <a:r>
              <a:rPr lang="en-US" sz="2800" b="1" dirty="0">
                <a:solidFill>
                  <a:srgbClr val="FFFF00"/>
                </a:solidFill>
                <a:latin typeface="Times New Roman" panose="02020603050405020304" pitchFamily="18" charset="0"/>
              </a:rPr>
              <a:t>QUAN HỆ PHÁP LUẬT</a:t>
            </a:r>
            <a:endParaRPr lang="vi-VN" sz="2800" b="1" dirty="0">
              <a:solidFill>
                <a:srgbClr val="FFFF00"/>
              </a:solidFill>
              <a:latin typeface="Times New Roman" panose="02020603050405020304" pitchFamily="18" charset="0"/>
            </a:endParaRPr>
          </a:p>
        </p:txBody>
      </p:sp>
      <p:sp>
        <p:nvSpPr>
          <p:cNvPr id="16" name="Cloud Callout 15"/>
          <p:cNvSpPr/>
          <p:nvPr/>
        </p:nvSpPr>
        <p:spPr>
          <a:xfrm rot="21090867">
            <a:off x="2300647" y="4896909"/>
            <a:ext cx="6597008" cy="1720716"/>
          </a:xfrm>
          <a:prstGeom prst="cloudCallout">
            <a:avLst>
              <a:gd name="adj1" fmla="val -30504"/>
              <a:gd name="adj2" fmla="val -73389"/>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err="1">
                <a:latin typeface="Times New Roman" panose="02020603050405020304" pitchFamily="18" charset="0"/>
                <a:cs typeface="Times New Roman" panose="02020603050405020304" pitchFamily="18" charset="0"/>
              </a:rPr>
              <a:t>Quyền</a:t>
            </a:r>
            <a:r>
              <a:rPr lang="en-US" sz="4000" b="1" dirty="0">
                <a:latin typeface="Times New Roman" panose="02020603050405020304" pitchFamily="18" charset="0"/>
                <a:cs typeface="Times New Roman" panose="02020603050405020304" pitchFamily="18" charset="0"/>
              </a:rPr>
              <a:t> </a:t>
            </a:r>
            <a:r>
              <a:rPr lang="en-US" sz="4000" b="1" dirty="0" err="1">
                <a:latin typeface="Times New Roman" panose="02020603050405020304" pitchFamily="18" charset="0"/>
                <a:cs typeface="Times New Roman" panose="02020603050405020304" pitchFamily="18" charset="0"/>
              </a:rPr>
              <a:t>và</a:t>
            </a:r>
            <a:r>
              <a:rPr lang="en-US" sz="4000" b="1" dirty="0">
                <a:latin typeface="Times New Roman" panose="02020603050405020304" pitchFamily="18" charset="0"/>
                <a:cs typeface="Times New Roman" panose="02020603050405020304" pitchFamily="18" charset="0"/>
              </a:rPr>
              <a:t> </a:t>
            </a:r>
            <a:r>
              <a:rPr lang="en-US" sz="4000" b="1" dirty="0" err="1">
                <a:latin typeface="Times New Roman" panose="02020603050405020304" pitchFamily="18" charset="0"/>
                <a:cs typeface="Times New Roman" panose="02020603050405020304" pitchFamily="18" charset="0"/>
              </a:rPr>
              <a:t>nghĩ</a:t>
            </a:r>
            <a:r>
              <a:rPr lang="en-US" sz="4000" b="1" dirty="0">
                <a:latin typeface="Times New Roman" panose="02020603050405020304" pitchFamily="18" charset="0"/>
                <a:cs typeface="Times New Roman" panose="02020603050405020304" pitchFamily="18" charset="0"/>
              </a:rPr>
              <a:t> </a:t>
            </a:r>
            <a:r>
              <a:rPr lang="en-US" sz="4000" b="1" dirty="0" err="1">
                <a:latin typeface="Times New Roman" panose="02020603050405020304" pitchFamily="18" charset="0"/>
                <a:cs typeface="Times New Roman" panose="02020603050405020304" pitchFamily="18" charset="0"/>
              </a:rPr>
              <a:t>vụ</a:t>
            </a:r>
            <a:r>
              <a:rPr lang="en-US" sz="4000" b="1" dirty="0">
                <a:latin typeface="Times New Roman" panose="02020603050405020304" pitchFamily="18" charset="0"/>
                <a:cs typeface="Times New Roman" panose="02020603050405020304" pitchFamily="18" charset="0"/>
              </a:rPr>
              <a:t> </a:t>
            </a:r>
          </a:p>
          <a:p>
            <a:pPr algn="ctr"/>
            <a:r>
              <a:rPr lang="en-US" sz="3600" b="1" dirty="0" err="1">
                <a:latin typeface="Times New Roman" panose="02020603050405020304" pitchFamily="18" charset="0"/>
                <a:cs typeface="Times New Roman" panose="02020603050405020304" pitchFamily="18" charset="0"/>
              </a:rPr>
              <a:t>của</a:t>
            </a:r>
            <a:r>
              <a:rPr lang="en-US" sz="3600" b="1" dirty="0">
                <a:latin typeface="Times New Roman" panose="02020603050405020304" pitchFamily="18" charset="0"/>
                <a:cs typeface="Times New Roman" panose="02020603050405020304" pitchFamily="18" charset="0"/>
              </a:rPr>
              <a:t> </a:t>
            </a:r>
            <a:r>
              <a:rPr lang="en-US" sz="3600" b="1" dirty="0" err="1">
                <a:latin typeface="Times New Roman" panose="02020603050405020304" pitchFamily="18" charset="0"/>
                <a:cs typeface="Times New Roman" panose="02020603050405020304" pitchFamily="18" charset="0"/>
              </a:rPr>
              <a:t>chủ</a:t>
            </a:r>
            <a:r>
              <a:rPr lang="en-US" sz="3600" b="1" dirty="0">
                <a:latin typeface="Times New Roman" panose="02020603050405020304" pitchFamily="18" charset="0"/>
                <a:cs typeface="Times New Roman" panose="02020603050405020304" pitchFamily="18" charset="0"/>
              </a:rPr>
              <a:t> </a:t>
            </a:r>
            <a:r>
              <a:rPr lang="en-US" sz="3600" b="1" dirty="0" err="1">
                <a:latin typeface="Times New Roman" panose="02020603050405020304" pitchFamily="18" charset="0"/>
                <a:cs typeface="Times New Roman" panose="02020603050405020304" pitchFamily="18" charset="0"/>
              </a:rPr>
              <a:t>thể</a:t>
            </a:r>
            <a:endParaRPr lang="en-US" sz="4000" b="1" i="1" dirty="0">
              <a:solidFill>
                <a:srgbClr val="FFFF00"/>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1000" fill="hold"/>
                                        <p:tgtEl>
                                          <p:spTgt spid="16"/>
                                        </p:tgtEl>
                                        <p:attrNameLst>
                                          <p:attrName>ppt_w</p:attrName>
                                        </p:attrNameLst>
                                      </p:cBhvr>
                                      <p:tavLst>
                                        <p:tav tm="0">
                                          <p:val>
                                            <p:fltVal val="0"/>
                                          </p:val>
                                        </p:tav>
                                        <p:tav tm="100000">
                                          <p:val>
                                            <p:strVal val="#ppt_w"/>
                                          </p:val>
                                        </p:tav>
                                      </p:tavLst>
                                    </p:anim>
                                    <p:anim calcmode="lin" valueType="num">
                                      <p:cBhvr>
                                        <p:cTn id="8" dur="1000" fill="hold"/>
                                        <p:tgtEl>
                                          <p:spTgt spid="16"/>
                                        </p:tgtEl>
                                        <p:attrNameLst>
                                          <p:attrName>ppt_h</p:attrName>
                                        </p:attrNameLst>
                                      </p:cBhvr>
                                      <p:tavLst>
                                        <p:tav tm="0">
                                          <p:val>
                                            <p:fltVal val="0"/>
                                          </p:val>
                                        </p:tav>
                                        <p:tav tm="100000">
                                          <p:val>
                                            <p:strVal val="#ppt_h"/>
                                          </p:val>
                                        </p:tav>
                                      </p:tavLst>
                                    </p:anim>
                                    <p:anim calcmode="lin" valueType="num">
                                      <p:cBhvr>
                                        <p:cTn id="9" dur="1000" fill="hold"/>
                                        <p:tgtEl>
                                          <p:spTgt spid="16"/>
                                        </p:tgtEl>
                                        <p:attrNameLst>
                                          <p:attrName>style.rotation</p:attrName>
                                        </p:attrNameLst>
                                      </p:cBhvr>
                                      <p:tavLst>
                                        <p:tav tm="0">
                                          <p:val>
                                            <p:fltVal val="90"/>
                                          </p:val>
                                        </p:tav>
                                        <p:tav tm="100000">
                                          <p:val>
                                            <p:fltVal val="0"/>
                                          </p:val>
                                        </p:tav>
                                      </p:tavLst>
                                    </p:anim>
                                    <p:animEffect transition="in" filter="fade">
                                      <p:cBhvr>
                                        <p:cTn id="10" dur="1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24891" y="533200"/>
            <a:ext cx="4371109" cy="1143200"/>
          </a:xfrm>
        </p:spPr>
        <p:txBody>
          <a:bodyPr>
            <a:normAutofit/>
          </a:bodyPr>
          <a:lstStyle/>
          <a:p>
            <a:r>
              <a:rPr lang="en-US" sz="3600" b="1" dirty="0">
                <a:latin typeface="Arial Narrow" panose="020B0604020202020204" pitchFamily="34" charset="0"/>
                <a:cs typeface="Arial Narrow" panose="020B0604020202020204" pitchFamily="34" charset="0"/>
              </a:rPr>
              <a:t>4. </a:t>
            </a:r>
            <a:r>
              <a:rPr lang="en-US" sz="3600" b="1" dirty="0" err="1">
                <a:latin typeface="Arial Narrow" panose="020B0604020202020204" pitchFamily="34" charset="0"/>
                <a:cs typeface="Arial Narrow" panose="020B0604020202020204" pitchFamily="34" charset="0"/>
              </a:rPr>
              <a:t>Sự</a:t>
            </a:r>
            <a:r>
              <a:rPr lang="en-US" sz="3600" b="1" dirty="0">
                <a:latin typeface="Arial Narrow" panose="020B0604020202020204" pitchFamily="34" charset="0"/>
                <a:cs typeface="Arial Narrow" panose="020B0604020202020204" pitchFamily="34" charset="0"/>
              </a:rPr>
              <a:t> </a:t>
            </a:r>
            <a:r>
              <a:rPr lang="en-US" sz="3600" b="1" dirty="0" err="1">
                <a:latin typeface="Arial Narrow" panose="020B0604020202020204" pitchFamily="34" charset="0"/>
                <a:cs typeface="Arial Narrow" panose="020B0604020202020204" pitchFamily="34" charset="0"/>
              </a:rPr>
              <a:t>kiện</a:t>
            </a:r>
            <a:r>
              <a:rPr lang="en-US" sz="3600" b="1" dirty="0">
                <a:latin typeface="Arial Narrow" panose="020B0604020202020204" pitchFamily="34" charset="0"/>
                <a:cs typeface="Arial Narrow" panose="020B0604020202020204" pitchFamily="34" charset="0"/>
              </a:rPr>
              <a:t> </a:t>
            </a:r>
            <a:r>
              <a:rPr lang="en-US" sz="3600" b="1" dirty="0" err="1">
                <a:latin typeface="Arial Narrow" panose="020B0604020202020204" pitchFamily="34" charset="0"/>
                <a:cs typeface="Arial Narrow" panose="020B0604020202020204" pitchFamily="34" charset="0"/>
              </a:rPr>
              <a:t>pháp</a:t>
            </a:r>
            <a:r>
              <a:rPr lang="en-US" sz="3600" b="1" dirty="0">
                <a:latin typeface="Arial Narrow" panose="020B0604020202020204" pitchFamily="34" charset="0"/>
                <a:cs typeface="Arial Narrow" panose="020B0604020202020204" pitchFamily="34" charset="0"/>
              </a:rPr>
              <a:t> </a:t>
            </a:r>
            <a:r>
              <a:rPr lang="en-US" sz="3600" b="1" dirty="0" err="1">
                <a:latin typeface="Arial Narrow" panose="020B0604020202020204" pitchFamily="34" charset="0"/>
                <a:cs typeface="Arial Narrow" panose="020B0604020202020204" pitchFamily="34" charset="0"/>
              </a:rPr>
              <a:t>lý</a:t>
            </a:r>
            <a:endParaRPr lang="en-US" sz="3600" b="1" dirty="0">
              <a:latin typeface="Arial Narrow" panose="020B0604020202020204" pitchFamily="34" charset="0"/>
              <a:cs typeface="Arial Narrow" panose="020B0604020202020204" pitchFamily="34" charset="0"/>
            </a:endParaRPr>
          </a:p>
        </p:txBody>
      </p:sp>
      <p:graphicFrame>
        <p:nvGraphicFramePr>
          <p:cNvPr id="3" name="Diagram 2"/>
          <p:cNvGraphicFramePr/>
          <p:nvPr>
            <p:extLst>
              <p:ext uri="{D42A27DB-BD31-4B8C-83A1-F6EECF244321}">
                <p14:modId xmlns:p14="http://schemas.microsoft.com/office/powerpoint/2010/main" val="578177925"/>
              </p:ext>
            </p:extLst>
          </p:nvPr>
        </p:nvGraphicFramePr>
        <p:xfrm>
          <a:off x="1371600" y="1676400"/>
          <a:ext cx="7391400" cy="5080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Oval 3"/>
          <p:cNvSpPr/>
          <p:nvPr/>
        </p:nvSpPr>
        <p:spPr>
          <a:xfrm rot="20050136">
            <a:off x="7778864" y="3515118"/>
            <a:ext cx="2893472" cy="1742488"/>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err="1">
                <a:solidFill>
                  <a:srgbClr val="FF0000"/>
                </a:solidFill>
                <a:latin typeface="Arial Narrow" panose="020B0604020202020204" pitchFamily="34" charset="0"/>
                <a:cs typeface="Arial Narrow" panose="020B0604020202020204" pitchFamily="34" charset="0"/>
              </a:rPr>
              <a:t>Quan</a:t>
            </a:r>
            <a:r>
              <a:rPr lang="en-US" sz="3200" b="1" dirty="0">
                <a:solidFill>
                  <a:srgbClr val="FF0000"/>
                </a:solidFill>
                <a:latin typeface="Arial Narrow" panose="020B0604020202020204" pitchFamily="34" charset="0"/>
                <a:cs typeface="Arial Narrow" panose="020B0604020202020204" pitchFamily="34" charset="0"/>
              </a:rPr>
              <a:t> </a:t>
            </a:r>
            <a:r>
              <a:rPr lang="en-US" sz="3200" b="1" dirty="0" err="1">
                <a:solidFill>
                  <a:srgbClr val="FF0000"/>
                </a:solidFill>
                <a:latin typeface="Arial Narrow" panose="020B0604020202020204" pitchFamily="34" charset="0"/>
                <a:cs typeface="Arial Narrow" panose="020B0604020202020204" pitchFamily="34" charset="0"/>
              </a:rPr>
              <a:t>hệ</a:t>
            </a:r>
            <a:r>
              <a:rPr lang="en-US" sz="3200" b="1" dirty="0">
                <a:solidFill>
                  <a:srgbClr val="FF0000"/>
                </a:solidFill>
                <a:latin typeface="Arial Narrow" panose="020B0604020202020204" pitchFamily="34" charset="0"/>
                <a:cs typeface="Arial Narrow" panose="020B0604020202020204" pitchFamily="34" charset="0"/>
              </a:rPr>
              <a:t> </a:t>
            </a:r>
            <a:r>
              <a:rPr lang="en-US" sz="3200" b="1" dirty="0" err="1">
                <a:solidFill>
                  <a:srgbClr val="FF0000"/>
                </a:solidFill>
                <a:latin typeface="Arial Narrow" panose="020B0604020202020204" pitchFamily="34" charset="0"/>
                <a:cs typeface="Arial Narrow" panose="020B0604020202020204" pitchFamily="34" charset="0"/>
              </a:rPr>
              <a:t>pháp</a:t>
            </a:r>
            <a:r>
              <a:rPr lang="en-US" sz="3200" b="1" dirty="0">
                <a:solidFill>
                  <a:srgbClr val="FF0000"/>
                </a:solidFill>
                <a:latin typeface="Arial Narrow" panose="020B0604020202020204" pitchFamily="34" charset="0"/>
                <a:cs typeface="Arial Narrow" panose="020B0604020202020204" pitchFamily="34" charset="0"/>
              </a:rPr>
              <a:t> </a:t>
            </a:r>
            <a:r>
              <a:rPr lang="en-US" sz="3200" b="1" dirty="0" err="1">
                <a:solidFill>
                  <a:srgbClr val="FF0000"/>
                </a:solidFill>
                <a:latin typeface="Arial Narrow" panose="020B0604020202020204" pitchFamily="34" charset="0"/>
                <a:cs typeface="Arial Narrow" panose="020B0604020202020204" pitchFamily="34" charset="0"/>
              </a:rPr>
              <a:t>luật</a:t>
            </a:r>
            <a:endParaRPr lang="en-US" sz="3200" b="1" dirty="0">
              <a:solidFill>
                <a:srgbClr val="FF0000"/>
              </a:solidFill>
              <a:latin typeface="Arial Narrow" panose="020B0604020202020204" pitchFamily="34" charset="0"/>
              <a:cs typeface="Arial Narrow"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
                                            <p:graphicEl>
                                              <a:dgm id="{B2667BC5-A982-4BE0-A4B1-C8CFCB269635}"/>
                                            </p:graphicEl>
                                          </p:spTgt>
                                        </p:tgtEl>
                                        <p:attrNameLst>
                                          <p:attrName>style.visibility</p:attrName>
                                        </p:attrNameLst>
                                      </p:cBhvr>
                                      <p:to>
                                        <p:strVal val="visible"/>
                                      </p:to>
                                    </p:set>
                                    <p:animEffect transition="in" filter="wipe(up)">
                                      <p:cBhvr>
                                        <p:cTn id="7" dur="1000"/>
                                        <p:tgtEl>
                                          <p:spTgt spid="3">
                                            <p:graphicEl>
                                              <a:dgm id="{B2667BC5-A982-4BE0-A4B1-C8CFCB269635}"/>
                                            </p:graphicEl>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3">
                                            <p:graphicEl>
                                              <a:dgm id="{2834F5D4-2CDE-47CC-88DE-C1EE6D590BBE}"/>
                                            </p:graphicEl>
                                          </p:spTgt>
                                        </p:tgtEl>
                                        <p:attrNameLst>
                                          <p:attrName>style.visibility</p:attrName>
                                        </p:attrNameLst>
                                      </p:cBhvr>
                                      <p:to>
                                        <p:strVal val="visible"/>
                                      </p:to>
                                    </p:set>
                                    <p:animEffect transition="in" filter="wipe(up)">
                                      <p:cBhvr>
                                        <p:cTn id="10" dur="1000"/>
                                        <p:tgtEl>
                                          <p:spTgt spid="3">
                                            <p:graphicEl>
                                              <a:dgm id="{2834F5D4-2CDE-47CC-88DE-C1EE6D590BBE}"/>
                                            </p:graphicEl>
                                          </p:spTgt>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3">
                                            <p:graphicEl>
                                              <a:dgm id="{6214226A-5CF0-4AB9-8D77-C7FCF3E5F071}"/>
                                            </p:graphicEl>
                                          </p:spTgt>
                                        </p:tgtEl>
                                        <p:attrNameLst>
                                          <p:attrName>style.visibility</p:attrName>
                                        </p:attrNameLst>
                                      </p:cBhvr>
                                      <p:to>
                                        <p:strVal val="visible"/>
                                      </p:to>
                                    </p:set>
                                    <p:animEffect transition="in" filter="wipe(up)">
                                      <p:cBhvr>
                                        <p:cTn id="13" dur="1000"/>
                                        <p:tgtEl>
                                          <p:spTgt spid="3">
                                            <p:graphicEl>
                                              <a:dgm id="{6214226A-5CF0-4AB9-8D77-C7FCF3E5F071}"/>
                                            </p:graphicEl>
                                          </p:spTgt>
                                        </p:tgtEl>
                                      </p:cBhvr>
                                    </p:animEffect>
                                  </p:childTnLst>
                                </p:cTn>
                              </p:par>
                              <p:par>
                                <p:cTn id="14" presetID="22" presetClass="entr" presetSubtype="1" fill="hold" grpId="0" nodeType="withEffect">
                                  <p:stCondLst>
                                    <p:cond delay="0"/>
                                  </p:stCondLst>
                                  <p:childTnLst>
                                    <p:set>
                                      <p:cBhvr>
                                        <p:cTn id="15" dur="1" fill="hold">
                                          <p:stCondLst>
                                            <p:cond delay="0"/>
                                          </p:stCondLst>
                                        </p:cTn>
                                        <p:tgtEl>
                                          <p:spTgt spid="3">
                                            <p:graphicEl>
                                              <a:dgm id="{33836B4F-2088-496C-BD7F-72ABD46943EF}"/>
                                            </p:graphicEl>
                                          </p:spTgt>
                                        </p:tgtEl>
                                        <p:attrNameLst>
                                          <p:attrName>style.visibility</p:attrName>
                                        </p:attrNameLst>
                                      </p:cBhvr>
                                      <p:to>
                                        <p:strVal val="visible"/>
                                      </p:to>
                                    </p:set>
                                    <p:animEffect transition="in" filter="wipe(up)">
                                      <p:cBhvr>
                                        <p:cTn id="16" dur="1000"/>
                                        <p:tgtEl>
                                          <p:spTgt spid="3">
                                            <p:graphicEl>
                                              <a:dgm id="{33836B4F-2088-496C-BD7F-72ABD46943EF}"/>
                                            </p:graphicEl>
                                          </p:spTgt>
                                        </p:tgtEl>
                                      </p:cBhvr>
                                    </p:animEffect>
                                  </p:childTnLst>
                                </p:cTn>
                              </p:par>
                              <p:par>
                                <p:cTn id="17" presetID="22" presetClass="entr" presetSubtype="1" fill="hold" grpId="0" nodeType="withEffect">
                                  <p:stCondLst>
                                    <p:cond delay="0"/>
                                  </p:stCondLst>
                                  <p:childTnLst>
                                    <p:set>
                                      <p:cBhvr>
                                        <p:cTn id="18" dur="1" fill="hold">
                                          <p:stCondLst>
                                            <p:cond delay="0"/>
                                          </p:stCondLst>
                                        </p:cTn>
                                        <p:tgtEl>
                                          <p:spTgt spid="3">
                                            <p:graphicEl>
                                              <a:dgm id="{41F6CC6E-2D06-4E21-A04B-B68026809379}"/>
                                            </p:graphicEl>
                                          </p:spTgt>
                                        </p:tgtEl>
                                        <p:attrNameLst>
                                          <p:attrName>style.visibility</p:attrName>
                                        </p:attrNameLst>
                                      </p:cBhvr>
                                      <p:to>
                                        <p:strVal val="visible"/>
                                      </p:to>
                                    </p:set>
                                    <p:animEffect transition="in" filter="wipe(up)">
                                      <p:cBhvr>
                                        <p:cTn id="19" dur="1000"/>
                                        <p:tgtEl>
                                          <p:spTgt spid="3">
                                            <p:graphicEl>
                                              <a:dgm id="{41F6CC6E-2D06-4E21-A04B-B68026809379}"/>
                                            </p:graphicEl>
                                          </p:spTgt>
                                        </p:tgtEl>
                                      </p:cBhvr>
                                    </p:animEffect>
                                  </p:childTnLst>
                                </p:cTn>
                              </p:par>
                              <p:par>
                                <p:cTn id="20" presetID="22" presetClass="entr" presetSubtype="1" fill="hold" grpId="0" nodeType="withEffect">
                                  <p:stCondLst>
                                    <p:cond delay="0"/>
                                  </p:stCondLst>
                                  <p:childTnLst>
                                    <p:set>
                                      <p:cBhvr>
                                        <p:cTn id="21" dur="1" fill="hold">
                                          <p:stCondLst>
                                            <p:cond delay="0"/>
                                          </p:stCondLst>
                                        </p:cTn>
                                        <p:tgtEl>
                                          <p:spTgt spid="3">
                                            <p:graphicEl>
                                              <a:dgm id="{AE3DB21B-EDD0-43AD-9045-039C602838C3}"/>
                                            </p:graphicEl>
                                          </p:spTgt>
                                        </p:tgtEl>
                                        <p:attrNameLst>
                                          <p:attrName>style.visibility</p:attrName>
                                        </p:attrNameLst>
                                      </p:cBhvr>
                                      <p:to>
                                        <p:strVal val="visible"/>
                                      </p:to>
                                    </p:set>
                                    <p:animEffect transition="in" filter="wipe(up)">
                                      <p:cBhvr>
                                        <p:cTn id="22" dur="1000"/>
                                        <p:tgtEl>
                                          <p:spTgt spid="3">
                                            <p:graphicEl>
                                              <a:dgm id="{AE3DB21B-EDD0-43AD-9045-039C602838C3}"/>
                                            </p:graphicEl>
                                          </p:spTgt>
                                        </p:tgtEl>
                                      </p:cBhvr>
                                    </p:animEffect>
                                  </p:childTnLst>
                                </p:cTn>
                              </p:par>
                              <p:par>
                                <p:cTn id="23" presetID="22" presetClass="entr" presetSubtype="1" fill="hold" grpId="0" nodeType="withEffect">
                                  <p:stCondLst>
                                    <p:cond delay="0"/>
                                  </p:stCondLst>
                                  <p:childTnLst>
                                    <p:set>
                                      <p:cBhvr>
                                        <p:cTn id="24" dur="1" fill="hold">
                                          <p:stCondLst>
                                            <p:cond delay="0"/>
                                          </p:stCondLst>
                                        </p:cTn>
                                        <p:tgtEl>
                                          <p:spTgt spid="3">
                                            <p:graphicEl>
                                              <a:dgm id="{4A9B7B68-DBB0-4796-B28C-B1EA2FAB90BB}"/>
                                            </p:graphicEl>
                                          </p:spTgt>
                                        </p:tgtEl>
                                        <p:attrNameLst>
                                          <p:attrName>style.visibility</p:attrName>
                                        </p:attrNameLst>
                                      </p:cBhvr>
                                      <p:to>
                                        <p:strVal val="visible"/>
                                      </p:to>
                                    </p:set>
                                    <p:animEffect transition="in" filter="wipe(up)">
                                      <p:cBhvr>
                                        <p:cTn id="25" dur="1000"/>
                                        <p:tgtEl>
                                          <p:spTgt spid="3">
                                            <p:graphicEl>
                                              <a:dgm id="{4A9B7B68-DBB0-4796-B28C-B1EA2FAB90BB}"/>
                                            </p:graphicEl>
                                          </p:spTgt>
                                        </p:tgtEl>
                                      </p:cBhvr>
                                    </p:animEffect>
                                  </p:childTnLst>
                                </p:cTn>
                              </p:par>
                            </p:childTnLst>
                          </p:cTn>
                        </p:par>
                      </p:childTnLst>
                    </p:cTn>
                  </p:par>
                  <p:par>
                    <p:cTn id="26" fill="hold">
                      <p:stCondLst>
                        <p:cond delay="indefinite"/>
                      </p:stCondLst>
                      <p:childTnLst>
                        <p:par>
                          <p:cTn id="27" fill="hold">
                            <p:stCondLst>
                              <p:cond delay="0"/>
                            </p:stCondLst>
                            <p:childTnLst>
                              <p:par>
                                <p:cTn id="28" presetID="2" presetClass="entr" presetSubtype="9" fill="hold" grpId="0" nodeType="clickEffect">
                                  <p:stCondLst>
                                    <p:cond delay="0"/>
                                  </p:stCondLst>
                                  <p:childTnLst>
                                    <p:set>
                                      <p:cBhvr>
                                        <p:cTn id="29" dur="1" fill="hold">
                                          <p:stCondLst>
                                            <p:cond delay="0"/>
                                          </p:stCondLst>
                                        </p:cTn>
                                        <p:tgtEl>
                                          <p:spTgt spid="4"/>
                                        </p:tgtEl>
                                        <p:attrNameLst>
                                          <p:attrName>style.visibility</p:attrName>
                                        </p:attrNameLst>
                                      </p:cBhvr>
                                      <p:to>
                                        <p:strVal val="visible"/>
                                      </p:to>
                                    </p:set>
                                    <p:anim calcmode="lin" valueType="num">
                                      <p:cBhvr additive="base">
                                        <p:cTn id="30" dur="1750" fill="hold"/>
                                        <p:tgtEl>
                                          <p:spTgt spid="4"/>
                                        </p:tgtEl>
                                        <p:attrNameLst>
                                          <p:attrName>ppt_x</p:attrName>
                                        </p:attrNameLst>
                                      </p:cBhvr>
                                      <p:tavLst>
                                        <p:tav tm="0">
                                          <p:val>
                                            <p:strVal val="0-#ppt_w/2"/>
                                          </p:val>
                                        </p:tav>
                                        <p:tav tm="100000">
                                          <p:val>
                                            <p:strVal val="#ppt_x"/>
                                          </p:val>
                                        </p:tav>
                                      </p:tavLst>
                                    </p:anim>
                                    <p:anim calcmode="lin" valueType="num">
                                      <p:cBhvr additive="base">
                                        <p:cTn id="31" dur="1750" fill="hold"/>
                                        <p:tgtEl>
                                          <p:spTgt spid="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Sub>
          <a:bldDgm/>
        </p:bldSub>
      </p:bldGraphic>
      <p:bldP spid="4"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BB46A0-7B1A-46F9-7D86-645A273275B2}"/>
              </a:ext>
            </a:extLst>
          </p:cNvPr>
          <p:cNvSpPr>
            <a:spLocks noGrp="1"/>
          </p:cNvSpPr>
          <p:nvPr>
            <p:ph type="title"/>
          </p:nvPr>
        </p:nvSpPr>
        <p:spPr>
          <a:xfrm>
            <a:off x="1537854" y="388917"/>
            <a:ext cx="9601200" cy="1485900"/>
          </a:xfrm>
        </p:spPr>
        <p:txBody>
          <a:bodyPr>
            <a:noAutofit/>
          </a:bodyPr>
          <a:lstStyle/>
          <a:p>
            <a:pPr>
              <a:lnSpc>
                <a:spcPct val="150000"/>
              </a:lnSpc>
            </a:pPr>
            <a:r>
              <a:rPr lang="vi-VN" sz="2400" dirty="0">
                <a:solidFill>
                  <a:schemeClr val="tx1">
                    <a:lumMod val="75000"/>
                    <a:lumOff val="25000"/>
                  </a:schemeClr>
                </a:solidFill>
                <a:effectLst/>
                <a:latin typeface="Arial" panose="020B0604020202020204" pitchFamily="34" charset="0"/>
                <a:cs typeface="Arial" panose="020B0604020202020204" pitchFamily="34" charset="0"/>
              </a:rPr>
              <a:t>Anh A và chị B đều đạt năng lực chủ thể để tham gia quan hệ hôn nhân. Quan hệ pháp luật hôn nhân chỉ hình thành giữa A và B khi A và B đi đăng ký kết hôn và được cơ quan có thẩm quyền công nhận theo quy định của Luật hôn nhân và gia đình. Hành vi đăng ký hôn nhân và công nhận hôn nhân là sự kiện pháp lý làm phát sinh quan hệ pháp luật hôn nhân giữa A và B.</a:t>
            </a:r>
            <a:br>
              <a:rPr lang="vi-VN" sz="2400" dirty="0">
                <a:solidFill>
                  <a:schemeClr val="tx1">
                    <a:lumMod val="75000"/>
                    <a:lumOff val="25000"/>
                  </a:schemeClr>
                </a:solidFill>
                <a:effectLst/>
                <a:latin typeface="Arial" panose="020B0604020202020204" pitchFamily="34" charset="0"/>
                <a:cs typeface="Arial" panose="020B0604020202020204" pitchFamily="34" charset="0"/>
              </a:rPr>
            </a:br>
            <a:br>
              <a:rPr lang="vi-VN" sz="2400" dirty="0">
                <a:solidFill>
                  <a:schemeClr val="tx1">
                    <a:lumMod val="75000"/>
                    <a:lumOff val="25000"/>
                  </a:schemeClr>
                </a:solidFill>
                <a:effectLst/>
                <a:latin typeface="Arial" panose="020B0604020202020204" pitchFamily="34" charset="0"/>
                <a:cs typeface="Arial" panose="020B0604020202020204" pitchFamily="34" charset="0"/>
              </a:rPr>
            </a:br>
            <a:r>
              <a:rPr lang="vi-VN" sz="2400" dirty="0">
                <a:solidFill>
                  <a:schemeClr val="tx1">
                    <a:lumMod val="75000"/>
                    <a:lumOff val="25000"/>
                  </a:schemeClr>
                </a:solidFill>
                <a:effectLst/>
                <a:latin typeface="Arial" panose="020B0604020202020204" pitchFamily="34" charset="0"/>
                <a:cs typeface="Arial" panose="020B0604020202020204" pitchFamily="34" charset="0"/>
              </a:rPr>
              <a:t>A và B ký kết hợp đồng mua bán hàng hóa. A có nghĩa vụ giao hàng cho B. Do mưa bão lớn gây ngập lụt, làm đường giao thông bị cắt nên A không thể giao hàng đúng hạn. Sự biến mưa bão làm thay đổi nội dung quan hệ pháp luật hợp đồng giữa A và B. </a:t>
            </a:r>
            <a:br>
              <a:rPr lang="vi-VN" sz="2400" dirty="0">
                <a:solidFill>
                  <a:schemeClr val="tx1">
                    <a:lumMod val="75000"/>
                    <a:lumOff val="25000"/>
                  </a:schemeClr>
                </a:solidFill>
                <a:latin typeface="Arial" panose="020B0604020202020204" pitchFamily="34" charset="0"/>
                <a:cs typeface="Arial" panose="020B0604020202020204" pitchFamily="34" charset="0"/>
              </a:rPr>
            </a:br>
            <a:br>
              <a:rPr lang="vi-VN" sz="2400" dirty="0">
                <a:solidFill>
                  <a:schemeClr val="tx1">
                    <a:lumMod val="75000"/>
                    <a:lumOff val="25000"/>
                  </a:schemeClr>
                </a:solidFill>
                <a:effectLst/>
                <a:latin typeface="Arial" panose="020B0604020202020204" pitchFamily="34" charset="0"/>
                <a:cs typeface="Arial" panose="020B0604020202020204" pitchFamily="34" charset="0"/>
              </a:rPr>
            </a:br>
            <a:br>
              <a:rPr lang="vi-VN" sz="2400" dirty="0">
                <a:solidFill>
                  <a:schemeClr val="tx1">
                    <a:lumMod val="75000"/>
                    <a:lumOff val="25000"/>
                  </a:schemeClr>
                </a:solidFill>
                <a:effectLst/>
                <a:latin typeface="Arial" panose="020B0604020202020204" pitchFamily="34" charset="0"/>
                <a:cs typeface="Arial" panose="020B0604020202020204" pitchFamily="34" charset="0"/>
              </a:rPr>
            </a:br>
            <a:r>
              <a:rPr lang="vi-VN" sz="2400" dirty="0">
                <a:solidFill>
                  <a:schemeClr val="tx1">
                    <a:lumMod val="75000"/>
                    <a:lumOff val="25000"/>
                  </a:schemeClr>
                </a:solidFill>
                <a:effectLst/>
                <a:latin typeface="Arial" panose="020B0604020202020204" pitchFamily="34" charset="0"/>
                <a:cs typeface="Arial" panose="020B0604020202020204" pitchFamily="34" charset="0"/>
              </a:rPr>
              <a:t> </a:t>
            </a:r>
            <a:br>
              <a:rPr lang="vi-VN" sz="2400" dirty="0">
                <a:solidFill>
                  <a:schemeClr val="tx1">
                    <a:lumMod val="75000"/>
                    <a:lumOff val="25000"/>
                  </a:schemeClr>
                </a:solidFill>
                <a:latin typeface="Arial" panose="020B0604020202020204" pitchFamily="34" charset="0"/>
                <a:cs typeface="Arial" panose="020B0604020202020204" pitchFamily="34" charset="0"/>
              </a:rPr>
            </a:br>
            <a:endParaRPr lang="en-VN" sz="2400" dirty="0">
              <a:solidFill>
                <a:schemeClr val="tx1">
                  <a:lumMod val="75000"/>
                  <a:lumOff val="2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883326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Shape 66"/>
          <p:cNvSpPr txBox="1">
            <a:spLocks noGrp="1"/>
          </p:cNvSpPr>
          <p:nvPr>
            <p:ph type="title"/>
          </p:nvPr>
        </p:nvSpPr>
        <p:spPr>
          <a:xfrm>
            <a:off x="765025" y="1301360"/>
            <a:ext cx="9612971" cy="2852737"/>
          </a:xfrm>
        </p:spPr>
        <p:txBody>
          <a:bodyPr vert="horz" lIns="91425" tIns="91425" rIns="91425" bIns="91425" rtlCol="0" anchor="b" anchorCtr="0">
            <a:normAutofit/>
          </a:bodyPr>
          <a:lstStyle/>
          <a:p>
            <a:r>
              <a:rPr lang="en-US" b="1" dirty="0">
                <a:latin typeface="Arial Narrow" panose="020B0604020202020204" pitchFamily="34" charset="0"/>
                <a:cs typeface="Arial Narrow" panose="020B0604020202020204" pitchFamily="34" charset="0"/>
              </a:rPr>
              <a:t>B</a:t>
            </a:r>
            <a:r>
              <a:rPr lang="en-GB" b="1" dirty="0" err="1">
                <a:latin typeface="Arial Narrow" panose="020B0604020202020204" pitchFamily="34" charset="0"/>
                <a:cs typeface="Arial Narrow" panose="020B0604020202020204" pitchFamily="34" charset="0"/>
              </a:rPr>
              <a:t>ài</a:t>
            </a:r>
            <a:r>
              <a:rPr lang="en-GB" b="1" dirty="0">
                <a:latin typeface="Arial Narrow" panose="020B0604020202020204" pitchFamily="34" charset="0"/>
                <a:cs typeface="Arial Narrow" panose="020B0604020202020204" pitchFamily="34" charset="0"/>
              </a:rPr>
              <a:t> 4.</a:t>
            </a:r>
            <a:br>
              <a:rPr lang="en-GB" b="1" dirty="0">
                <a:latin typeface="Arial Narrow" panose="020B0604020202020204" pitchFamily="34" charset="0"/>
                <a:cs typeface="Arial Narrow" panose="020B0604020202020204" pitchFamily="34" charset="0"/>
              </a:rPr>
            </a:br>
            <a:r>
              <a:rPr lang="en-GB" b="1" dirty="0">
                <a:latin typeface="Arial Narrow" panose="020B0604020202020204" pitchFamily="34" charset="0"/>
                <a:cs typeface="Arial Narrow" panose="020B0604020202020204" pitchFamily="34" charset="0"/>
              </a:rPr>
              <a:t>QUAN HỆ PHÁP LUẬT</a:t>
            </a:r>
          </a:p>
        </p:txBody>
      </p:sp>
      <p:sp>
        <p:nvSpPr>
          <p:cNvPr id="71" name="Text Placeholder 2">
            <a:extLst>
              <a:ext uri="{FF2B5EF4-FFF2-40B4-BE49-F238E27FC236}">
                <a16:creationId xmlns:a16="http://schemas.microsoft.com/office/drawing/2014/main" id="{8B4A7E97-07D7-DD84-60FA-F36201405086}"/>
              </a:ext>
            </a:extLst>
          </p:cNvPr>
          <p:cNvSpPr>
            <a:spLocks noGrp="1"/>
          </p:cNvSpPr>
          <p:nvPr>
            <p:ph type="body" idx="1"/>
          </p:nvPr>
        </p:nvSpPr>
        <p:spPr>
          <a:xfrm>
            <a:off x="765025" y="4216328"/>
            <a:ext cx="9612971" cy="1143324"/>
          </a:xfrm>
        </p:spPr>
        <p:txBody>
          <a:bodyPr/>
          <a:lstStyle/>
          <a:p>
            <a:endParaRPr 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b="1" dirty="0" err="1">
                <a:latin typeface="+mn-lt"/>
              </a:rPr>
              <a:t>Sự</a:t>
            </a:r>
            <a:r>
              <a:rPr lang="en-US" sz="3200" b="1" dirty="0">
                <a:latin typeface="+mn-lt"/>
              </a:rPr>
              <a:t> </a:t>
            </a:r>
            <a:r>
              <a:rPr lang="en-US" sz="3200" b="1" dirty="0" err="1">
                <a:latin typeface="+mn-lt"/>
              </a:rPr>
              <a:t>kiện</a:t>
            </a:r>
            <a:r>
              <a:rPr lang="en-US" sz="3200" b="1" dirty="0">
                <a:latin typeface="+mn-lt"/>
              </a:rPr>
              <a:t> </a:t>
            </a:r>
            <a:r>
              <a:rPr lang="en-US" sz="3200" b="1" dirty="0" err="1">
                <a:latin typeface="+mn-lt"/>
              </a:rPr>
              <a:t>pháp</a:t>
            </a:r>
            <a:r>
              <a:rPr lang="en-US" sz="3200" b="1" dirty="0">
                <a:latin typeface="+mn-lt"/>
              </a:rPr>
              <a:t> </a:t>
            </a:r>
            <a:r>
              <a:rPr lang="en-US" sz="3200" b="1" dirty="0" err="1">
                <a:latin typeface="+mn-lt"/>
              </a:rPr>
              <a:t>lý</a:t>
            </a:r>
            <a:endParaRPr lang="en-US" sz="2800" b="1" dirty="0">
              <a:latin typeface="+mn-lt"/>
            </a:endParaRPr>
          </a:p>
        </p:txBody>
      </p:sp>
      <p:sp>
        <p:nvSpPr>
          <p:cNvPr id="150532" name="AutoShape 4"/>
          <p:cNvSpPr>
            <a:spLocks noChangeArrowheads="1"/>
          </p:cNvSpPr>
          <p:nvPr/>
        </p:nvSpPr>
        <p:spPr bwMode="gray">
          <a:xfrm>
            <a:off x="1828800" y="2438400"/>
            <a:ext cx="2590800" cy="3048000"/>
          </a:xfrm>
          <a:prstGeom prst="irregularSeal1">
            <a:avLst/>
          </a:prstGeom>
          <a:solidFill>
            <a:schemeClr val="tx2">
              <a:lumMod val="10000"/>
            </a:schemeClr>
          </a:solidFill>
          <a:ln w="9525" algn="ctr">
            <a:noFill/>
            <a:miter lim="800000"/>
          </a:ln>
          <a:effectLst>
            <a:outerShdw dist="107763" dir="2700000" algn="ctr" rotWithShape="0">
              <a:srgbClr val="000000"/>
            </a:outerShdw>
          </a:effectLst>
        </p:spPr>
        <p:txBody>
          <a:bodyPr wrap="none" anchor="ctr"/>
          <a:lstStyle/>
          <a:p>
            <a:pPr algn="ctr">
              <a:defRPr/>
            </a:pPr>
            <a:r>
              <a:rPr lang="vi-VN" sz="3200" b="1" dirty="0">
                <a:solidFill>
                  <a:schemeClr val="bg1"/>
                </a:solidFill>
                <a:latin typeface="Times New Roman" panose="02020603050405020304" pitchFamily="18" charset="0"/>
              </a:rPr>
              <a:t>Sự kiện</a:t>
            </a:r>
          </a:p>
          <a:p>
            <a:pPr algn="ctr">
              <a:defRPr/>
            </a:pPr>
            <a:r>
              <a:rPr lang="vi-VN" sz="3200" b="1" dirty="0">
                <a:solidFill>
                  <a:schemeClr val="bg1"/>
                </a:solidFill>
                <a:latin typeface="Times New Roman" panose="02020603050405020304" pitchFamily="18" charset="0"/>
              </a:rPr>
              <a:t>pháp lý</a:t>
            </a:r>
          </a:p>
        </p:txBody>
      </p:sp>
      <p:sp>
        <p:nvSpPr>
          <p:cNvPr id="150533" name="AutoShape 5"/>
          <p:cNvSpPr>
            <a:spLocks noChangeArrowheads="1"/>
          </p:cNvSpPr>
          <p:nvPr/>
        </p:nvSpPr>
        <p:spPr bwMode="gray">
          <a:xfrm>
            <a:off x="6324600" y="228600"/>
            <a:ext cx="3581400" cy="3200400"/>
          </a:xfrm>
          <a:prstGeom prst="irregularSeal1">
            <a:avLst/>
          </a:prstGeom>
          <a:solidFill>
            <a:srgbClr val="800080"/>
          </a:solidFill>
          <a:ln w="9525" algn="ctr">
            <a:noFill/>
            <a:miter lim="800000"/>
          </a:ln>
          <a:effectLst>
            <a:outerShdw dist="107763" dir="2700000" algn="ctr" rotWithShape="0">
              <a:srgbClr val="000000"/>
            </a:outerShdw>
          </a:effectLst>
        </p:spPr>
        <p:txBody>
          <a:bodyPr wrap="none" anchor="ctr"/>
          <a:lstStyle/>
          <a:p>
            <a:pPr algn="ctr">
              <a:defRPr/>
            </a:pPr>
            <a:r>
              <a:rPr lang="vi-VN" sz="3600" b="1" dirty="0">
                <a:solidFill>
                  <a:srgbClr val="F1F161"/>
                </a:solidFill>
                <a:latin typeface="Times New Roman" panose="02020603050405020304" pitchFamily="18" charset="0"/>
              </a:rPr>
              <a:t>Sự biến</a:t>
            </a:r>
          </a:p>
          <a:p>
            <a:pPr algn="ctr">
              <a:defRPr/>
            </a:pPr>
            <a:r>
              <a:rPr lang="vi-VN" sz="3600" b="1" dirty="0">
                <a:solidFill>
                  <a:srgbClr val="F1F161"/>
                </a:solidFill>
                <a:latin typeface="Times New Roman" panose="02020603050405020304" pitchFamily="18" charset="0"/>
              </a:rPr>
              <a:t>pháp lý</a:t>
            </a:r>
          </a:p>
        </p:txBody>
      </p:sp>
      <p:sp>
        <p:nvSpPr>
          <p:cNvPr id="150534" name="AutoShape 6"/>
          <p:cNvSpPr>
            <a:spLocks noChangeArrowheads="1"/>
          </p:cNvSpPr>
          <p:nvPr/>
        </p:nvSpPr>
        <p:spPr bwMode="gray">
          <a:xfrm>
            <a:off x="6324600" y="4216400"/>
            <a:ext cx="3962400" cy="2641600"/>
          </a:xfrm>
          <a:prstGeom prst="irregularSeal1">
            <a:avLst/>
          </a:prstGeom>
          <a:solidFill>
            <a:schemeClr val="accent5">
              <a:lumMod val="50000"/>
            </a:schemeClr>
          </a:solidFill>
          <a:ln w="9525" algn="ctr">
            <a:noFill/>
            <a:miter lim="800000"/>
          </a:ln>
          <a:effectLst>
            <a:outerShdw dist="107763" dir="2700000" algn="ctr" rotWithShape="0">
              <a:srgbClr val="000000"/>
            </a:outerShdw>
          </a:effectLst>
        </p:spPr>
        <p:txBody>
          <a:bodyPr wrap="none" anchor="ctr"/>
          <a:lstStyle/>
          <a:p>
            <a:pPr algn="ctr">
              <a:defRPr/>
            </a:pPr>
            <a:r>
              <a:rPr lang="vi-VN" sz="3600" b="1" dirty="0">
                <a:solidFill>
                  <a:schemeClr val="bg1"/>
                </a:solidFill>
                <a:latin typeface="Times New Roman" panose="02020603050405020304" pitchFamily="18" charset="0"/>
              </a:rPr>
              <a:t>Hành vi </a:t>
            </a:r>
          </a:p>
          <a:p>
            <a:pPr algn="ctr">
              <a:defRPr/>
            </a:pPr>
            <a:r>
              <a:rPr lang="vi-VN" sz="3600" b="1" dirty="0">
                <a:solidFill>
                  <a:schemeClr val="bg1"/>
                </a:solidFill>
                <a:latin typeface="Times New Roman" panose="02020603050405020304" pitchFamily="18" charset="0"/>
              </a:rPr>
              <a:t>pháp lý</a:t>
            </a:r>
          </a:p>
        </p:txBody>
      </p:sp>
      <p:sp>
        <p:nvSpPr>
          <p:cNvPr id="135174" name="Line 7"/>
          <p:cNvSpPr>
            <a:spLocks noChangeShapeType="1"/>
          </p:cNvSpPr>
          <p:nvPr/>
        </p:nvSpPr>
        <p:spPr bwMode="auto">
          <a:xfrm flipV="1">
            <a:off x="4572001" y="2743201"/>
            <a:ext cx="1584325" cy="792163"/>
          </a:xfrm>
          <a:prstGeom prst="line">
            <a:avLst/>
          </a:prstGeom>
          <a:noFill/>
          <a:ln w="152400">
            <a:solidFill>
              <a:schemeClr val="tx1">
                <a:lumMod val="65000"/>
                <a:lumOff val="35000"/>
              </a:schemeClr>
            </a:solidFill>
            <a:round/>
            <a:tailEnd type="triangle" w="med" len="med"/>
          </a:ln>
        </p:spPr>
        <p:txBody>
          <a:bodyPr/>
          <a:lstStyle/>
          <a:p>
            <a:endParaRPr lang="en-US"/>
          </a:p>
        </p:txBody>
      </p:sp>
      <p:sp>
        <p:nvSpPr>
          <p:cNvPr id="135175" name="Line 8"/>
          <p:cNvSpPr>
            <a:spLocks noChangeShapeType="1"/>
          </p:cNvSpPr>
          <p:nvPr/>
        </p:nvSpPr>
        <p:spPr bwMode="auto">
          <a:xfrm>
            <a:off x="4267201" y="4648201"/>
            <a:ext cx="1584325" cy="720725"/>
          </a:xfrm>
          <a:prstGeom prst="line">
            <a:avLst/>
          </a:prstGeom>
          <a:noFill/>
          <a:ln w="152400">
            <a:solidFill>
              <a:schemeClr val="tx1">
                <a:lumMod val="65000"/>
                <a:lumOff val="35000"/>
              </a:schemeClr>
            </a:solidFill>
            <a:round/>
            <a:tailEnd type="triangle" w="med" len="med"/>
          </a:ln>
        </p:spPr>
        <p:txBody>
          <a:bodyPr/>
          <a:lstStyle/>
          <a:p>
            <a:endParaRPr lang="en-US"/>
          </a:p>
        </p:txBody>
      </p:sp>
      <p:sp>
        <p:nvSpPr>
          <p:cNvPr id="3" name="Rectangle 2"/>
          <p:cNvSpPr/>
          <p:nvPr/>
        </p:nvSpPr>
        <p:spPr>
          <a:xfrm>
            <a:off x="4419601" y="3657601"/>
            <a:ext cx="2951449" cy="646331"/>
          </a:xfrm>
          <a:prstGeom prst="rect">
            <a:avLst/>
          </a:prstGeom>
        </p:spPr>
        <p:txBody>
          <a:bodyPr wrap="none">
            <a:spAutoFit/>
          </a:bodyPr>
          <a:lstStyle/>
          <a:p>
            <a:r>
              <a:rPr lang="en-US" sz="3600" b="1" i="1" dirty="0" err="1">
                <a:solidFill>
                  <a:schemeClr val="tx2">
                    <a:lumMod val="25000"/>
                  </a:schemeClr>
                </a:solidFill>
                <a:effectLst>
                  <a:outerShdw blurRad="38100" dist="38100" dir="2700000" algn="tl">
                    <a:srgbClr val="000000">
                      <a:alpha val="43137"/>
                    </a:srgbClr>
                  </a:outerShdw>
                </a:effectLst>
              </a:rPr>
              <a:t>căn</a:t>
            </a:r>
            <a:r>
              <a:rPr lang="en-US" sz="3600" b="1" i="1" dirty="0">
                <a:solidFill>
                  <a:schemeClr val="tx2">
                    <a:lumMod val="25000"/>
                  </a:schemeClr>
                </a:solidFill>
                <a:effectLst>
                  <a:outerShdw blurRad="38100" dist="38100" dir="2700000" algn="tl">
                    <a:srgbClr val="000000">
                      <a:alpha val="43137"/>
                    </a:srgbClr>
                  </a:outerShdw>
                </a:effectLst>
              </a:rPr>
              <a:t> </a:t>
            </a:r>
            <a:r>
              <a:rPr lang="en-US" sz="3600" b="1" i="1" dirty="0" err="1">
                <a:solidFill>
                  <a:schemeClr val="tx2">
                    <a:lumMod val="25000"/>
                  </a:schemeClr>
                </a:solidFill>
                <a:effectLst>
                  <a:outerShdw blurRad="38100" dist="38100" dir="2700000" algn="tl">
                    <a:srgbClr val="000000">
                      <a:alpha val="43137"/>
                    </a:srgbClr>
                  </a:outerShdw>
                </a:effectLst>
              </a:rPr>
              <a:t>cứ</a:t>
            </a:r>
            <a:r>
              <a:rPr lang="en-US" sz="3600" b="1" i="1" dirty="0">
                <a:solidFill>
                  <a:schemeClr val="tx2">
                    <a:lumMod val="25000"/>
                  </a:schemeClr>
                </a:solidFill>
                <a:effectLst>
                  <a:outerShdw blurRad="38100" dist="38100" dir="2700000" algn="tl">
                    <a:srgbClr val="000000">
                      <a:alpha val="43137"/>
                    </a:srgbClr>
                  </a:outerShdw>
                </a:effectLst>
              </a:rPr>
              <a:t> ý </a:t>
            </a:r>
            <a:r>
              <a:rPr lang="en-US" sz="3600" b="1" i="1" dirty="0" err="1">
                <a:solidFill>
                  <a:schemeClr val="tx2">
                    <a:lumMod val="25000"/>
                  </a:schemeClr>
                </a:solidFill>
                <a:effectLst>
                  <a:outerShdw blurRad="38100" dist="38100" dir="2700000" algn="tl">
                    <a:srgbClr val="000000">
                      <a:alpha val="43137"/>
                    </a:srgbClr>
                  </a:outerShdw>
                </a:effectLst>
              </a:rPr>
              <a:t>chí</a:t>
            </a:r>
            <a:endParaRPr lang="en-US" sz="3600" b="1" i="1" dirty="0">
              <a:solidFill>
                <a:schemeClr val="tx2">
                  <a:lumMod val="25000"/>
                </a:schemeClr>
              </a:solidFill>
              <a:effectLst>
                <a:outerShdw blurRad="38100" dist="38100" dir="2700000" algn="tl">
                  <a:srgbClr val="000000">
                    <a:alpha val="43137"/>
                  </a:srgbClr>
                </a:outerShdw>
              </a:effectLs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135174"/>
                                        </p:tgtEl>
                                        <p:attrNameLst>
                                          <p:attrName>style.visibility</p:attrName>
                                        </p:attrNameLst>
                                      </p:cBhvr>
                                      <p:to>
                                        <p:strVal val="visible"/>
                                      </p:to>
                                    </p:set>
                                    <p:animEffect transition="in" filter="circle(in)">
                                      <p:cBhvr>
                                        <p:cTn id="7" dur="2000"/>
                                        <p:tgtEl>
                                          <p:spTgt spid="135174"/>
                                        </p:tgtEl>
                                      </p:cBhvr>
                                    </p:animEffect>
                                  </p:childTnLst>
                                </p:cTn>
                              </p:par>
                              <p:par>
                                <p:cTn id="8" presetID="6" presetClass="entr" presetSubtype="16" fill="hold" grpId="0" nodeType="withEffect">
                                  <p:stCondLst>
                                    <p:cond delay="0"/>
                                  </p:stCondLst>
                                  <p:childTnLst>
                                    <p:set>
                                      <p:cBhvr>
                                        <p:cTn id="9" dur="1" fill="hold">
                                          <p:stCondLst>
                                            <p:cond delay="0"/>
                                          </p:stCondLst>
                                        </p:cTn>
                                        <p:tgtEl>
                                          <p:spTgt spid="150533"/>
                                        </p:tgtEl>
                                        <p:attrNameLst>
                                          <p:attrName>style.visibility</p:attrName>
                                        </p:attrNameLst>
                                      </p:cBhvr>
                                      <p:to>
                                        <p:strVal val="visible"/>
                                      </p:to>
                                    </p:set>
                                    <p:animEffect transition="in" filter="circle(in)">
                                      <p:cBhvr>
                                        <p:cTn id="10" dur="2000"/>
                                        <p:tgtEl>
                                          <p:spTgt spid="150533"/>
                                        </p:tgtEl>
                                      </p:cBhvr>
                                    </p:animEffect>
                                  </p:childTnLst>
                                </p:cTn>
                              </p:par>
                            </p:childTnLst>
                          </p:cTn>
                        </p:par>
                      </p:childTnLst>
                    </p:cTn>
                  </p:par>
                  <p:par>
                    <p:cTn id="11" fill="hold">
                      <p:stCondLst>
                        <p:cond delay="indefinite"/>
                      </p:stCondLst>
                      <p:childTnLst>
                        <p:par>
                          <p:cTn id="12" fill="hold">
                            <p:stCondLst>
                              <p:cond delay="0"/>
                            </p:stCondLst>
                            <p:childTnLst>
                              <p:par>
                                <p:cTn id="13" presetID="47" presetClass="entr" presetSubtype="0" fill="hold" grpId="0" nodeType="clickEffect">
                                  <p:stCondLst>
                                    <p:cond delay="0"/>
                                  </p:stCondLst>
                                  <p:childTnLst>
                                    <p:set>
                                      <p:cBhvr>
                                        <p:cTn id="14" dur="1" fill="hold">
                                          <p:stCondLst>
                                            <p:cond delay="0"/>
                                          </p:stCondLst>
                                        </p:cTn>
                                        <p:tgtEl>
                                          <p:spTgt spid="150534"/>
                                        </p:tgtEl>
                                        <p:attrNameLst>
                                          <p:attrName>style.visibility</p:attrName>
                                        </p:attrNameLst>
                                      </p:cBhvr>
                                      <p:to>
                                        <p:strVal val="visible"/>
                                      </p:to>
                                    </p:set>
                                    <p:animEffect transition="in" filter="fade">
                                      <p:cBhvr>
                                        <p:cTn id="15" dur="1000"/>
                                        <p:tgtEl>
                                          <p:spTgt spid="150534"/>
                                        </p:tgtEl>
                                      </p:cBhvr>
                                    </p:animEffect>
                                    <p:anim calcmode="lin" valueType="num">
                                      <p:cBhvr>
                                        <p:cTn id="16" dur="1000" fill="hold"/>
                                        <p:tgtEl>
                                          <p:spTgt spid="150534"/>
                                        </p:tgtEl>
                                        <p:attrNameLst>
                                          <p:attrName>ppt_x</p:attrName>
                                        </p:attrNameLst>
                                      </p:cBhvr>
                                      <p:tavLst>
                                        <p:tav tm="0">
                                          <p:val>
                                            <p:strVal val="#ppt_x"/>
                                          </p:val>
                                        </p:tav>
                                        <p:tav tm="100000">
                                          <p:val>
                                            <p:strVal val="#ppt_x"/>
                                          </p:val>
                                        </p:tav>
                                      </p:tavLst>
                                    </p:anim>
                                    <p:anim calcmode="lin" valueType="num">
                                      <p:cBhvr>
                                        <p:cTn id="17" dur="1000" fill="hold"/>
                                        <p:tgtEl>
                                          <p:spTgt spid="150534"/>
                                        </p:tgtEl>
                                        <p:attrNameLst>
                                          <p:attrName>ppt_y</p:attrName>
                                        </p:attrNameLst>
                                      </p:cBhvr>
                                      <p:tavLst>
                                        <p:tav tm="0">
                                          <p:val>
                                            <p:strVal val="#ppt_y-.1"/>
                                          </p:val>
                                        </p:tav>
                                        <p:tav tm="100000">
                                          <p:val>
                                            <p:strVal val="#ppt_y"/>
                                          </p:val>
                                        </p:tav>
                                      </p:tavLst>
                                    </p:anim>
                                  </p:childTnLst>
                                </p:cTn>
                              </p:par>
                              <p:par>
                                <p:cTn id="18" presetID="47" presetClass="entr" presetSubtype="0" fill="hold" grpId="0" nodeType="withEffect">
                                  <p:stCondLst>
                                    <p:cond delay="0"/>
                                  </p:stCondLst>
                                  <p:childTnLst>
                                    <p:set>
                                      <p:cBhvr>
                                        <p:cTn id="19" dur="1" fill="hold">
                                          <p:stCondLst>
                                            <p:cond delay="0"/>
                                          </p:stCondLst>
                                        </p:cTn>
                                        <p:tgtEl>
                                          <p:spTgt spid="135175"/>
                                        </p:tgtEl>
                                        <p:attrNameLst>
                                          <p:attrName>style.visibility</p:attrName>
                                        </p:attrNameLst>
                                      </p:cBhvr>
                                      <p:to>
                                        <p:strVal val="visible"/>
                                      </p:to>
                                    </p:set>
                                    <p:animEffect transition="in" filter="fade">
                                      <p:cBhvr>
                                        <p:cTn id="20" dur="1000"/>
                                        <p:tgtEl>
                                          <p:spTgt spid="135175"/>
                                        </p:tgtEl>
                                      </p:cBhvr>
                                    </p:animEffect>
                                    <p:anim calcmode="lin" valueType="num">
                                      <p:cBhvr>
                                        <p:cTn id="21" dur="1000" fill="hold"/>
                                        <p:tgtEl>
                                          <p:spTgt spid="135175"/>
                                        </p:tgtEl>
                                        <p:attrNameLst>
                                          <p:attrName>ppt_x</p:attrName>
                                        </p:attrNameLst>
                                      </p:cBhvr>
                                      <p:tavLst>
                                        <p:tav tm="0">
                                          <p:val>
                                            <p:strVal val="#ppt_x"/>
                                          </p:val>
                                        </p:tav>
                                        <p:tav tm="100000">
                                          <p:val>
                                            <p:strVal val="#ppt_x"/>
                                          </p:val>
                                        </p:tav>
                                      </p:tavLst>
                                    </p:anim>
                                    <p:anim calcmode="lin" valueType="num">
                                      <p:cBhvr>
                                        <p:cTn id="22" dur="1000" fill="hold"/>
                                        <p:tgtEl>
                                          <p:spTgt spid="13517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0533" grpId="0" animBg="1"/>
      <p:bldP spid="150534" grpId="0" animBg="1"/>
      <p:bldP spid="135174" grpId="0" animBg="1"/>
      <p:bldP spid="135175"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err="1">
                <a:latin typeface="Arial Narrow" panose="020B0604020202020204" pitchFamily="34" charset="0"/>
                <a:cs typeface="Arial Narrow" panose="020B0604020202020204" pitchFamily="34" charset="0"/>
              </a:rPr>
              <a:t>Sự</a:t>
            </a:r>
            <a:r>
              <a:rPr lang="en-US" sz="3600" b="1" dirty="0">
                <a:latin typeface="Arial Narrow" panose="020B0604020202020204" pitchFamily="34" charset="0"/>
                <a:cs typeface="Arial Narrow" panose="020B0604020202020204" pitchFamily="34" charset="0"/>
              </a:rPr>
              <a:t> </a:t>
            </a:r>
            <a:r>
              <a:rPr lang="en-US" sz="3600" b="1" dirty="0" err="1">
                <a:latin typeface="Arial Narrow" panose="020B0604020202020204" pitchFamily="34" charset="0"/>
                <a:cs typeface="Arial Narrow" panose="020B0604020202020204" pitchFamily="34" charset="0"/>
              </a:rPr>
              <a:t>kiện</a:t>
            </a:r>
            <a:r>
              <a:rPr lang="en-US" sz="3600" b="1" dirty="0">
                <a:latin typeface="Arial Narrow" panose="020B0604020202020204" pitchFamily="34" charset="0"/>
                <a:cs typeface="Arial Narrow" panose="020B0604020202020204" pitchFamily="34" charset="0"/>
              </a:rPr>
              <a:t> </a:t>
            </a:r>
            <a:r>
              <a:rPr lang="en-US" sz="3600" b="1" dirty="0" err="1">
                <a:latin typeface="Arial Narrow" panose="020B0604020202020204" pitchFamily="34" charset="0"/>
                <a:cs typeface="Arial Narrow" panose="020B0604020202020204" pitchFamily="34" charset="0"/>
              </a:rPr>
              <a:t>pháp</a:t>
            </a:r>
            <a:r>
              <a:rPr lang="en-US" sz="3600" b="1" dirty="0">
                <a:latin typeface="Arial Narrow" panose="020B0604020202020204" pitchFamily="34" charset="0"/>
                <a:cs typeface="Arial Narrow" panose="020B0604020202020204" pitchFamily="34" charset="0"/>
              </a:rPr>
              <a:t> </a:t>
            </a:r>
            <a:r>
              <a:rPr lang="en-US" sz="3600" b="1" dirty="0" err="1">
                <a:latin typeface="Arial Narrow" panose="020B0604020202020204" pitchFamily="34" charset="0"/>
                <a:cs typeface="Arial Narrow" panose="020B0604020202020204" pitchFamily="34" charset="0"/>
              </a:rPr>
              <a:t>lý</a:t>
            </a:r>
            <a:endParaRPr lang="en-US" sz="3600" b="1" dirty="0">
              <a:latin typeface="Arial Narrow" panose="020B0604020202020204" pitchFamily="34" charset="0"/>
              <a:cs typeface="Arial Narrow" panose="020B0604020202020204" pitchFamily="34" charset="0"/>
            </a:endParaRPr>
          </a:p>
        </p:txBody>
      </p:sp>
      <p:grpSp>
        <p:nvGrpSpPr>
          <p:cNvPr id="138243" name="Group 4"/>
          <p:cNvGrpSpPr/>
          <p:nvPr/>
        </p:nvGrpSpPr>
        <p:grpSpPr bwMode="auto">
          <a:xfrm>
            <a:off x="1608138" y="3481388"/>
            <a:ext cx="2125663" cy="1852613"/>
            <a:chOff x="2057" y="862"/>
            <a:chExt cx="1549" cy="1351"/>
          </a:xfrm>
        </p:grpSpPr>
        <p:sp>
          <p:nvSpPr>
            <p:cNvPr id="138259" name="AutoShape 5"/>
            <p:cNvSpPr>
              <a:spLocks noChangeArrowheads="1"/>
            </p:cNvSpPr>
            <p:nvPr/>
          </p:nvSpPr>
          <p:spPr bwMode="gray">
            <a:xfrm>
              <a:off x="2070" y="885"/>
              <a:ext cx="1536" cy="1328"/>
            </a:xfrm>
            <a:prstGeom prst="hexagon">
              <a:avLst>
                <a:gd name="adj" fmla="val 28916"/>
                <a:gd name="vf" fmla="val 115470"/>
              </a:avLst>
            </a:prstGeom>
            <a:solidFill>
              <a:srgbClr val="808080"/>
            </a:solidFill>
            <a:ln w="9525">
              <a:noFill/>
              <a:miter lim="800000"/>
            </a:ln>
          </p:spPr>
          <p:txBody>
            <a:bodyPr wrap="none" anchor="ctr"/>
            <a:lstStyle/>
            <a:p>
              <a:endParaRPr lang="en-US">
                <a:latin typeface="Lucida Sans Unicode" panose="020B0602030504020204" pitchFamily="34" charset="0"/>
              </a:endParaRPr>
            </a:p>
          </p:txBody>
        </p:sp>
        <p:sp>
          <p:nvSpPr>
            <p:cNvPr id="138260" name="AutoShape 6"/>
            <p:cNvSpPr>
              <a:spLocks noChangeArrowheads="1"/>
            </p:cNvSpPr>
            <p:nvPr/>
          </p:nvSpPr>
          <p:spPr bwMode="gray">
            <a:xfrm>
              <a:off x="2057" y="862"/>
              <a:ext cx="1536" cy="1328"/>
            </a:xfrm>
            <a:prstGeom prst="hexagon">
              <a:avLst>
                <a:gd name="adj" fmla="val 28916"/>
                <a:gd name="vf" fmla="val 115470"/>
              </a:avLst>
            </a:prstGeom>
            <a:solidFill>
              <a:srgbClr val="FF0000"/>
            </a:solidFill>
            <a:ln w="9525">
              <a:solidFill>
                <a:srgbClr val="C0C0C0"/>
              </a:solidFill>
              <a:miter lim="800000"/>
            </a:ln>
          </p:spPr>
          <p:txBody>
            <a:bodyPr wrap="none" anchor="ctr"/>
            <a:lstStyle/>
            <a:p>
              <a:endParaRPr lang="en-US">
                <a:latin typeface="Lucida Sans Unicode" panose="020B0602030504020204" pitchFamily="34" charset="0"/>
              </a:endParaRPr>
            </a:p>
          </p:txBody>
        </p:sp>
        <p:sp>
          <p:nvSpPr>
            <p:cNvPr id="138261" name="AutoShape 7"/>
            <p:cNvSpPr>
              <a:spLocks noChangeArrowheads="1"/>
            </p:cNvSpPr>
            <p:nvPr/>
          </p:nvSpPr>
          <p:spPr bwMode="gray">
            <a:xfrm>
              <a:off x="2147" y="942"/>
              <a:ext cx="1350" cy="1168"/>
            </a:xfrm>
            <a:prstGeom prst="hexagon">
              <a:avLst>
                <a:gd name="adj" fmla="val 28896"/>
                <a:gd name="vf" fmla="val 115470"/>
              </a:avLst>
            </a:prstGeom>
            <a:solidFill>
              <a:srgbClr val="FF9900"/>
            </a:solidFill>
            <a:ln w="9525">
              <a:noFill/>
              <a:miter lim="800000"/>
            </a:ln>
          </p:spPr>
          <p:txBody>
            <a:bodyPr wrap="none" anchor="ctr"/>
            <a:lstStyle/>
            <a:p>
              <a:pPr algn="ctr"/>
              <a:r>
                <a:rPr lang="vi-VN" sz="2800" b="1" dirty="0">
                  <a:solidFill>
                    <a:schemeClr val="bg1"/>
                  </a:solidFill>
                  <a:latin typeface="Times New Roman" panose="02020603050405020304" pitchFamily="18" charset="0"/>
                </a:rPr>
                <a:t>Hành vi</a:t>
              </a:r>
            </a:p>
          </p:txBody>
        </p:sp>
      </p:grpSp>
      <p:grpSp>
        <p:nvGrpSpPr>
          <p:cNvPr id="3" name="Group 8"/>
          <p:cNvGrpSpPr/>
          <p:nvPr/>
        </p:nvGrpSpPr>
        <p:grpSpPr bwMode="auto">
          <a:xfrm>
            <a:off x="4038600" y="2667000"/>
            <a:ext cx="2700338" cy="1512888"/>
            <a:chOff x="2057" y="862"/>
            <a:chExt cx="1549" cy="1351"/>
          </a:xfrm>
        </p:grpSpPr>
        <p:sp>
          <p:nvSpPr>
            <p:cNvPr id="138256" name="AutoShape 9"/>
            <p:cNvSpPr>
              <a:spLocks noChangeArrowheads="1"/>
            </p:cNvSpPr>
            <p:nvPr/>
          </p:nvSpPr>
          <p:spPr bwMode="gray">
            <a:xfrm>
              <a:off x="2070" y="885"/>
              <a:ext cx="1536" cy="1328"/>
            </a:xfrm>
            <a:prstGeom prst="hexagon">
              <a:avLst>
                <a:gd name="adj" fmla="val 28916"/>
                <a:gd name="vf" fmla="val 115470"/>
              </a:avLst>
            </a:prstGeom>
            <a:solidFill>
              <a:srgbClr val="808080"/>
            </a:solidFill>
            <a:ln w="9525">
              <a:noFill/>
              <a:miter lim="800000"/>
            </a:ln>
          </p:spPr>
          <p:txBody>
            <a:bodyPr wrap="none" anchor="ctr"/>
            <a:lstStyle/>
            <a:p>
              <a:endParaRPr lang="en-US">
                <a:latin typeface="Lucida Sans Unicode" panose="020B0602030504020204" pitchFamily="34" charset="0"/>
              </a:endParaRPr>
            </a:p>
          </p:txBody>
        </p:sp>
        <p:sp>
          <p:nvSpPr>
            <p:cNvPr id="138257" name="AutoShape 10"/>
            <p:cNvSpPr>
              <a:spLocks noChangeArrowheads="1"/>
            </p:cNvSpPr>
            <p:nvPr/>
          </p:nvSpPr>
          <p:spPr bwMode="gray">
            <a:xfrm>
              <a:off x="2057" y="862"/>
              <a:ext cx="1536" cy="1328"/>
            </a:xfrm>
            <a:prstGeom prst="hexagon">
              <a:avLst>
                <a:gd name="adj" fmla="val 28916"/>
                <a:gd name="vf" fmla="val 115470"/>
              </a:avLst>
            </a:prstGeom>
            <a:solidFill>
              <a:srgbClr val="FF9900"/>
            </a:solidFill>
            <a:ln w="9525">
              <a:noFill/>
              <a:miter lim="800000"/>
            </a:ln>
          </p:spPr>
          <p:txBody>
            <a:bodyPr wrap="none" anchor="ctr"/>
            <a:lstStyle/>
            <a:p>
              <a:endParaRPr lang="en-US">
                <a:latin typeface="Lucida Sans Unicode" panose="020B0602030504020204" pitchFamily="34" charset="0"/>
              </a:endParaRPr>
            </a:p>
          </p:txBody>
        </p:sp>
        <p:sp>
          <p:nvSpPr>
            <p:cNvPr id="153611" name="AutoShape 11"/>
            <p:cNvSpPr>
              <a:spLocks noChangeArrowheads="1"/>
            </p:cNvSpPr>
            <p:nvPr/>
          </p:nvSpPr>
          <p:spPr bwMode="gray">
            <a:xfrm>
              <a:off x="2147" y="941"/>
              <a:ext cx="1350" cy="1168"/>
            </a:xfrm>
            <a:prstGeom prst="hexagon">
              <a:avLst>
                <a:gd name="adj" fmla="val 28896"/>
                <a:gd name="vf" fmla="val 115470"/>
              </a:avLst>
            </a:prstGeom>
            <a:solidFill>
              <a:srgbClr val="99CC00"/>
            </a:solidFill>
            <a:ln w="9525">
              <a:noFill/>
              <a:miter lim="800000"/>
            </a:ln>
            <a:effectLst/>
          </p:spPr>
          <p:txBody>
            <a:bodyPr wrap="none" anchor="ctr"/>
            <a:lstStyle/>
            <a:p>
              <a:pPr algn="ctr">
                <a:defRPr/>
              </a:pPr>
              <a:r>
                <a:rPr lang="vi-VN" sz="2800" b="1" dirty="0">
                  <a:effectLst>
                    <a:outerShdw blurRad="38100" dist="38100" dir="2700000" algn="tl">
                      <a:srgbClr val="FFFFFF"/>
                    </a:outerShdw>
                  </a:effectLst>
                  <a:latin typeface="Times New Roman" panose="02020603050405020304" pitchFamily="18" charset="0"/>
                </a:rPr>
                <a:t>Hành động</a:t>
              </a:r>
            </a:p>
          </p:txBody>
        </p:sp>
      </p:grpSp>
      <p:grpSp>
        <p:nvGrpSpPr>
          <p:cNvPr id="4" name="Group 12"/>
          <p:cNvGrpSpPr/>
          <p:nvPr/>
        </p:nvGrpSpPr>
        <p:grpSpPr bwMode="auto">
          <a:xfrm>
            <a:off x="4079875" y="4797425"/>
            <a:ext cx="2592388" cy="1563688"/>
            <a:chOff x="2057" y="862"/>
            <a:chExt cx="1549" cy="1351"/>
          </a:xfrm>
        </p:grpSpPr>
        <p:sp>
          <p:nvSpPr>
            <p:cNvPr id="138253" name="AutoShape 13"/>
            <p:cNvSpPr>
              <a:spLocks noChangeArrowheads="1"/>
            </p:cNvSpPr>
            <p:nvPr/>
          </p:nvSpPr>
          <p:spPr bwMode="gray">
            <a:xfrm>
              <a:off x="2070" y="885"/>
              <a:ext cx="1536" cy="1328"/>
            </a:xfrm>
            <a:prstGeom prst="hexagon">
              <a:avLst>
                <a:gd name="adj" fmla="val 28916"/>
                <a:gd name="vf" fmla="val 115470"/>
              </a:avLst>
            </a:prstGeom>
            <a:solidFill>
              <a:srgbClr val="808080"/>
            </a:solidFill>
            <a:ln w="9525">
              <a:noFill/>
              <a:miter lim="800000"/>
            </a:ln>
          </p:spPr>
          <p:txBody>
            <a:bodyPr wrap="none" anchor="ctr"/>
            <a:lstStyle/>
            <a:p>
              <a:endParaRPr lang="en-US">
                <a:latin typeface="Lucida Sans Unicode" panose="020B0602030504020204" pitchFamily="34" charset="0"/>
              </a:endParaRPr>
            </a:p>
          </p:txBody>
        </p:sp>
        <p:sp>
          <p:nvSpPr>
            <p:cNvPr id="138254" name="AutoShape 14"/>
            <p:cNvSpPr>
              <a:spLocks noChangeArrowheads="1"/>
            </p:cNvSpPr>
            <p:nvPr/>
          </p:nvSpPr>
          <p:spPr bwMode="gray">
            <a:xfrm>
              <a:off x="2057" y="862"/>
              <a:ext cx="1536" cy="1328"/>
            </a:xfrm>
            <a:prstGeom prst="hexagon">
              <a:avLst>
                <a:gd name="adj" fmla="val 28916"/>
                <a:gd name="vf" fmla="val 115470"/>
              </a:avLst>
            </a:prstGeom>
            <a:solidFill>
              <a:srgbClr val="00FF00"/>
            </a:solidFill>
            <a:ln w="9525">
              <a:solidFill>
                <a:srgbClr val="C0C0C0"/>
              </a:solidFill>
              <a:miter lim="800000"/>
            </a:ln>
          </p:spPr>
          <p:txBody>
            <a:bodyPr wrap="none" anchor="ctr"/>
            <a:lstStyle/>
            <a:p>
              <a:endParaRPr lang="en-US">
                <a:latin typeface="Lucida Sans Unicode" panose="020B0602030504020204" pitchFamily="34" charset="0"/>
              </a:endParaRPr>
            </a:p>
          </p:txBody>
        </p:sp>
        <p:sp>
          <p:nvSpPr>
            <p:cNvPr id="138255" name="AutoShape 15"/>
            <p:cNvSpPr>
              <a:spLocks noChangeArrowheads="1"/>
            </p:cNvSpPr>
            <p:nvPr/>
          </p:nvSpPr>
          <p:spPr bwMode="gray">
            <a:xfrm>
              <a:off x="2147" y="942"/>
              <a:ext cx="1350" cy="1168"/>
            </a:xfrm>
            <a:prstGeom prst="hexagon">
              <a:avLst>
                <a:gd name="adj" fmla="val 28896"/>
                <a:gd name="vf" fmla="val 115470"/>
              </a:avLst>
            </a:prstGeom>
            <a:solidFill>
              <a:srgbClr val="CC99FF"/>
            </a:solidFill>
            <a:ln w="9525">
              <a:noFill/>
              <a:miter lim="800000"/>
            </a:ln>
          </p:spPr>
          <p:txBody>
            <a:bodyPr wrap="none" anchor="ctr"/>
            <a:lstStyle/>
            <a:p>
              <a:pPr algn="ctr"/>
              <a:r>
                <a:rPr lang="vi-VN" sz="2800" b="1" dirty="0">
                  <a:latin typeface="Times New Roman" panose="02020603050405020304" pitchFamily="18" charset="0"/>
                </a:rPr>
                <a:t>Không</a:t>
              </a:r>
            </a:p>
            <a:p>
              <a:pPr algn="ctr"/>
              <a:r>
                <a:rPr lang="vi-VN" sz="2800" b="1" dirty="0">
                  <a:latin typeface="Times New Roman" panose="02020603050405020304" pitchFamily="18" charset="0"/>
                </a:rPr>
                <a:t>hành động</a:t>
              </a:r>
            </a:p>
          </p:txBody>
        </p:sp>
      </p:grpSp>
      <p:sp>
        <p:nvSpPr>
          <p:cNvPr id="153616" name="AutoShape 16"/>
          <p:cNvSpPr>
            <a:spLocks noChangeArrowheads="1"/>
          </p:cNvSpPr>
          <p:nvPr/>
        </p:nvSpPr>
        <p:spPr bwMode="gray">
          <a:xfrm>
            <a:off x="7239001" y="2590800"/>
            <a:ext cx="3236913" cy="1511300"/>
          </a:xfrm>
          <a:prstGeom prst="roundRect">
            <a:avLst>
              <a:gd name="adj" fmla="val 16667"/>
            </a:avLst>
          </a:prstGeom>
          <a:solidFill>
            <a:srgbClr val="CCFFCC"/>
          </a:solidFill>
          <a:ln w="25400" algn="ctr">
            <a:noFill/>
            <a:round/>
          </a:ln>
          <a:effectLst>
            <a:outerShdw dist="107763" dir="2700000" algn="ctr" rotWithShape="0">
              <a:srgbClr val="000000">
                <a:alpha val="50000"/>
              </a:srgbClr>
            </a:outerShdw>
          </a:effectLst>
        </p:spPr>
        <p:txBody>
          <a:bodyPr wrap="none" anchor="ctr"/>
          <a:lstStyle/>
          <a:p>
            <a:pPr algn="ctr" eaLnBrk="0" hangingPunct="0">
              <a:defRPr/>
            </a:pPr>
            <a:r>
              <a:rPr lang="en-US" sz="2400" b="1" dirty="0" err="1"/>
              <a:t>Là</a:t>
            </a:r>
            <a:r>
              <a:rPr lang="en-US" sz="2400" b="1" dirty="0"/>
              <a:t> </a:t>
            </a:r>
            <a:r>
              <a:rPr lang="en-US" sz="2400" b="1" dirty="0" err="1"/>
              <a:t>cách</a:t>
            </a:r>
            <a:r>
              <a:rPr lang="en-US" sz="2400" b="1" dirty="0"/>
              <a:t> </a:t>
            </a:r>
            <a:r>
              <a:rPr lang="en-US" sz="2400" b="1" dirty="0" err="1"/>
              <a:t>xử</a:t>
            </a:r>
            <a:r>
              <a:rPr lang="en-US" sz="2400" b="1" dirty="0"/>
              <a:t> </a:t>
            </a:r>
            <a:r>
              <a:rPr lang="en-US" sz="2400" b="1" dirty="0" err="1"/>
              <a:t>sự</a:t>
            </a:r>
            <a:r>
              <a:rPr lang="en-US" sz="2400" b="1" dirty="0"/>
              <a:t> </a:t>
            </a:r>
            <a:r>
              <a:rPr lang="en-US" sz="2400" b="1" dirty="0" err="1"/>
              <a:t>chủ</a:t>
            </a:r>
            <a:r>
              <a:rPr lang="en-US" sz="2400" b="1" dirty="0"/>
              <a:t> </a:t>
            </a:r>
          </a:p>
          <a:p>
            <a:pPr algn="ctr" eaLnBrk="0" hangingPunct="0">
              <a:defRPr/>
            </a:pPr>
            <a:r>
              <a:rPr lang="en-US" sz="2400" b="1" dirty="0" err="1"/>
              <a:t>động</a:t>
            </a:r>
            <a:r>
              <a:rPr lang="en-US" sz="2400" b="1" dirty="0"/>
              <a:t> </a:t>
            </a:r>
            <a:r>
              <a:rPr lang="en-US" sz="2400" b="1" dirty="0" err="1"/>
              <a:t>của</a:t>
            </a:r>
            <a:r>
              <a:rPr lang="en-US" sz="2400" b="1" dirty="0"/>
              <a:t> con </a:t>
            </a:r>
            <a:r>
              <a:rPr lang="en-US" sz="2400" b="1" dirty="0" err="1"/>
              <a:t>người</a:t>
            </a:r>
            <a:endParaRPr lang="en-US" sz="2400" b="1" dirty="0"/>
          </a:p>
        </p:txBody>
      </p:sp>
      <p:sp>
        <p:nvSpPr>
          <p:cNvPr id="153617" name="AutoShape 17"/>
          <p:cNvSpPr>
            <a:spLocks noChangeArrowheads="1"/>
          </p:cNvSpPr>
          <p:nvPr/>
        </p:nvSpPr>
        <p:spPr bwMode="gray">
          <a:xfrm>
            <a:off x="7175501" y="4797425"/>
            <a:ext cx="3236913" cy="1511300"/>
          </a:xfrm>
          <a:prstGeom prst="roundRect">
            <a:avLst>
              <a:gd name="adj" fmla="val 16667"/>
            </a:avLst>
          </a:prstGeom>
          <a:solidFill>
            <a:srgbClr val="FFCC99"/>
          </a:solidFill>
          <a:ln w="25400" algn="ctr">
            <a:noFill/>
            <a:round/>
          </a:ln>
          <a:effectLst>
            <a:outerShdw dist="107763" dir="2700000" algn="ctr" rotWithShape="0">
              <a:srgbClr val="000000">
                <a:alpha val="50000"/>
              </a:srgbClr>
            </a:outerShdw>
          </a:effectLst>
        </p:spPr>
        <p:txBody>
          <a:bodyPr wrap="none" anchor="ctr"/>
          <a:lstStyle/>
          <a:p>
            <a:pPr algn="ctr" eaLnBrk="0" hangingPunct="0">
              <a:defRPr/>
            </a:pPr>
            <a:r>
              <a:rPr lang="en-US" sz="2400" b="1"/>
              <a:t>Là cách xử sự thụ </a:t>
            </a:r>
          </a:p>
          <a:p>
            <a:pPr algn="ctr" eaLnBrk="0" hangingPunct="0">
              <a:defRPr/>
            </a:pPr>
            <a:r>
              <a:rPr lang="en-US" sz="2400" b="1"/>
              <a:t>động của con người</a:t>
            </a:r>
          </a:p>
        </p:txBody>
      </p:sp>
      <p:sp>
        <p:nvSpPr>
          <p:cNvPr id="138248" name="AutoShape 18"/>
          <p:cNvSpPr>
            <a:spLocks noChangeArrowheads="1"/>
          </p:cNvSpPr>
          <p:nvPr/>
        </p:nvSpPr>
        <p:spPr bwMode="gray">
          <a:xfrm rot="3195992">
            <a:off x="3559318" y="3461528"/>
            <a:ext cx="576262" cy="786561"/>
          </a:xfrm>
          <a:prstGeom prst="upArrow">
            <a:avLst>
              <a:gd name="adj1" fmla="val 78306"/>
              <a:gd name="adj2" fmla="val 84340"/>
            </a:avLst>
          </a:prstGeom>
          <a:gradFill rotWithShape="1">
            <a:gsLst>
              <a:gs pos="0">
                <a:srgbClr val="EC823A"/>
              </a:gs>
              <a:gs pos="100000">
                <a:srgbClr val="003399">
                  <a:alpha val="0"/>
                </a:srgbClr>
              </a:gs>
            </a:gsLst>
            <a:lin ang="5400000" scaled="1"/>
          </a:gradFill>
          <a:ln w="9525">
            <a:noFill/>
            <a:miter lim="800000"/>
          </a:ln>
        </p:spPr>
        <p:txBody>
          <a:bodyPr wrap="none" anchor="ctr"/>
          <a:lstStyle/>
          <a:p>
            <a:endParaRPr lang="en-US">
              <a:latin typeface="Lucida Sans Unicode" panose="020B0602030504020204" pitchFamily="34" charset="0"/>
            </a:endParaRPr>
          </a:p>
        </p:txBody>
      </p:sp>
      <p:sp>
        <p:nvSpPr>
          <p:cNvPr id="138249" name="AutoShape 19"/>
          <p:cNvSpPr>
            <a:spLocks noChangeArrowheads="1"/>
          </p:cNvSpPr>
          <p:nvPr/>
        </p:nvSpPr>
        <p:spPr bwMode="gray">
          <a:xfrm rot="7387449">
            <a:off x="3608127" y="4458697"/>
            <a:ext cx="576262" cy="912660"/>
          </a:xfrm>
          <a:prstGeom prst="upArrow">
            <a:avLst>
              <a:gd name="adj1" fmla="val 78306"/>
              <a:gd name="adj2" fmla="val 84340"/>
            </a:avLst>
          </a:prstGeom>
          <a:gradFill rotWithShape="1">
            <a:gsLst>
              <a:gs pos="0">
                <a:srgbClr val="EC823A"/>
              </a:gs>
              <a:gs pos="100000">
                <a:srgbClr val="003399">
                  <a:alpha val="0"/>
                </a:srgbClr>
              </a:gs>
            </a:gsLst>
            <a:lin ang="5400000" scaled="1"/>
          </a:gradFill>
          <a:ln w="9525">
            <a:noFill/>
            <a:miter lim="800000"/>
          </a:ln>
        </p:spPr>
        <p:txBody>
          <a:bodyPr wrap="none" anchor="ctr"/>
          <a:lstStyle/>
          <a:p>
            <a:endParaRPr lang="en-US">
              <a:latin typeface="Lucida Sans Unicode" panose="020B0602030504020204" pitchFamily="34" charset="0"/>
            </a:endParaRPr>
          </a:p>
        </p:txBody>
      </p:sp>
      <p:sp>
        <p:nvSpPr>
          <p:cNvPr id="138250" name="AutoShape 20"/>
          <p:cNvSpPr>
            <a:spLocks noChangeArrowheads="1"/>
          </p:cNvSpPr>
          <p:nvPr/>
        </p:nvSpPr>
        <p:spPr bwMode="gray">
          <a:xfrm rot="5249350">
            <a:off x="6527801" y="2924176"/>
            <a:ext cx="576263" cy="576263"/>
          </a:xfrm>
          <a:prstGeom prst="upArrow">
            <a:avLst>
              <a:gd name="adj1" fmla="val 78306"/>
              <a:gd name="adj2" fmla="val 48213"/>
            </a:avLst>
          </a:prstGeom>
          <a:gradFill rotWithShape="1">
            <a:gsLst>
              <a:gs pos="0">
                <a:srgbClr val="EC823A"/>
              </a:gs>
              <a:gs pos="100000">
                <a:srgbClr val="003399">
                  <a:alpha val="0"/>
                </a:srgbClr>
              </a:gs>
            </a:gsLst>
            <a:lin ang="5400000" scaled="1"/>
          </a:gradFill>
          <a:ln w="9525">
            <a:noFill/>
            <a:miter lim="800000"/>
          </a:ln>
        </p:spPr>
        <p:txBody>
          <a:bodyPr wrap="none" anchor="ctr"/>
          <a:lstStyle/>
          <a:p>
            <a:endParaRPr lang="en-US">
              <a:latin typeface="Lucida Sans Unicode" panose="020B0602030504020204" pitchFamily="34" charset="0"/>
            </a:endParaRPr>
          </a:p>
        </p:txBody>
      </p:sp>
      <p:sp>
        <p:nvSpPr>
          <p:cNvPr id="138251" name="AutoShape 21"/>
          <p:cNvSpPr>
            <a:spLocks noChangeArrowheads="1"/>
          </p:cNvSpPr>
          <p:nvPr/>
        </p:nvSpPr>
        <p:spPr bwMode="gray">
          <a:xfrm rot="5249350">
            <a:off x="6600826" y="5300663"/>
            <a:ext cx="576262" cy="576263"/>
          </a:xfrm>
          <a:prstGeom prst="upArrow">
            <a:avLst>
              <a:gd name="adj1" fmla="val 78306"/>
              <a:gd name="adj2" fmla="val 48213"/>
            </a:avLst>
          </a:prstGeom>
          <a:gradFill rotWithShape="1">
            <a:gsLst>
              <a:gs pos="0">
                <a:srgbClr val="EC823A"/>
              </a:gs>
              <a:gs pos="100000">
                <a:srgbClr val="003399">
                  <a:alpha val="0"/>
                </a:srgbClr>
              </a:gs>
            </a:gsLst>
            <a:lin ang="5400000" scaled="1"/>
          </a:gradFill>
          <a:ln w="9525">
            <a:noFill/>
            <a:miter lim="800000"/>
          </a:ln>
        </p:spPr>
        <p:txBody>
          <a:bodyPr wrap="none" anchor="ctr"/>
          <a:lstStyle/>
          <a:p>
            <a:endParaRPr lang="en-US">
              <a:latin typeface="Lucida Sans Unicode" panose="020B0602030504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153616"/>
                                        </p:tgtEl>
                                        <p:attrNameLst>
                                          <p:attrName>style.visibility</p:attrName>
                                        </p:attrNameLst>
                                      </p:cBhvr>
                                      <p:to>
                                        <p:strVal val="visible"/>
                                      </p:to>
                                    </p:set>
                                    <p:animEffect transition="in" filter="circle(in)">
                                      <p:cBhvr>
                                        <p:cTn id="7" dur="2000"/>
                                        <p:tgtEl>
                                          <p:spTgt spid="153616"/>
                                        </p:tgtEl>
                                      </p:cBhvr>
                                    </p:animEffect>
                                  </p:childTnLst>
                                </p:cTn>
                              </p:par>
                              <p:par>
                                <p:cTn id="8" presetID="6" presetClass="entr" presetSubtype="16" fill="hold" grpId="0" nodeType="withEffect">
                                  <p:stCondLst>
                                    <p:cond delay="0"/>
                                  </p:stCondLst>
                                  <p:childTnLst>
                                    <p:set>
                                      <p:cBhvr>
                                        <p:cTn id="9" dur="1" fill="hold">
                                          <p:stCondLst>
                                            <p:cond delay="0"/>
                                          </p:stCondLst>
                                        </p:cTn>
                                        <p:tgtEl>
                                          <p:spTgt spid="138250"/>
                                        </p:tgtEl>
                                        <p:attrNameLst>
                                          <p:attrName>style.visibility</p:attrName>
                                        </p:attrNameLst>
                                      </p:cBhvr>
                                      <p:to>
                                        <p:strVal val="visible"/>
                                      </p:to>
                                    </p:set>
                                    <p:animEffect transition="in" filter="circle(in)">
                                      <p:cBhvr>
                                        <p:cTn id="10" dur="2000"/>
                                        <p:tgtEl>
                                          <p:spTgt spid="138250"/>
                                        </p:tgtEl>
                                      </p:cBhvr>
                                    </p:animEffect>
                                  </p:childTnLst>
                                </p:cTn>
                              </p:par>
                              <p:par>
                                <p:cTn id="11" presetID="6" presetClass="entr" presetSubtype="16" fill="hold" grpId="0" nodeType="withEffect">
                                  <p:stCondLst>
                                    <p:cond delay="0"/>
                                  </p:stCondLst>
                                  <p:childTnLst>
                                    <p:set>
                                      <p:cBhvr>
                                        <p:cTn id="12" dur="1" fill="hold">
                                          <p:stCondLst>
                                            <p:cond delay="0"/>
                                          </p:stCondLst>
                                        </p:cTn>
                                        <p:tgtEl>
                                          <p:spTgt spid="153617"/>
                                        </p:tgtEl>
                                        <p:attrNameLst>
                                          <p:attrName>style.visibility</p:attrName>
                                        </p:attrNameLst>
                                      </p:cBhvr>
                                      <p:to>
                                        <p:strVal val="visible"/>
                                      </p:to>
                                    </p:set>
                                    <p:animEffect transition="in" filter="circle(in)">
                                      <p:cBhvr>
                                        <p:cTn id="13" dur="2000"/>
                                        <p:tgtEl>
                                          <p:spTgt spid="153617"/>
                                        </p:tgtEl>
                                      </p:cBhvr>
                                    </p:animEffect>
                                  </p:childTnLst>
                                </p:cTn>
                              </p:par>
                              <p:par>
                                <p:cTn id="14" presetID="6" presetClass="entr" presetSubtype="16" fill="hold" grpId="0" nodeType="withEffect">
                                  <p:stCondLst>
                                    <p:cond delay="0"/>
                                  </p:stCondLst>
                                  <p:childTnLst>
                                    <p:set>
                                      <p:cBhvr>
                                        <p:cTn id="15" dur="1" fill="hold">
                                          <p:stCondLst>
                                            <p:cond delay="0"/>
                                          </p:stCondLst>
                                        </p:cTn>
                                        <p:tgtEl>
                                          <p:spTgt spid="138251"/>
                                        </p:tgtEl>
                                        <p:attrNameLst>
                                          <p:attrName>style.visibility</p:attrName>
                                        </p:attrNameLst>
                                      </p:cBhvr>
                                      <p:to>
                                        <p:strVal val="visible"/>
                                      </p:to>
                                    </p:set>
                                    <p:animEffect transition="in" filter="circle(in)">
                                      <p:cBhvr>
                                        <p:cTn id="16" dur="2000"/>
                                        <p:tgtEl>
                                          <p:spTgt spid="1382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16" grpId="0" animBg="1"/>
      <p:bldP spid="153617" grpId="0" animBg="1"/>
      <p:bldP spid="138250" grpId="0" animBg="1"/>
      <p:bldP spid="138251"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9267" name="Group 4"/>
          <p:cNvGrpSpPr/>
          <p:nvPr/>
        </p:nvGrpSpPr>
        <p:grpSpPr bwMode="auto">
          <a:xfrm>
            <a:off x="1752601" y="2590800"/>
            <a:ext cx="1828801" cy="1625600"/>
            <a:chOff x="572" y="1701"/>
            <a:chExt cx="1152" cy="1024"/>
          </a:xfrm>
          <a:solidFill>
            <a:srgbClr val="FF0066"/>
          </a:solidFill>
        </p:grpSpPr>
        <p:sp>
          <p:nvSpPr>
            <p:cNvPr id="139309" name="Oval 13"/>
            <p:cNvSpPr>
              <a:spLocks noChangeArrowheads="1"/>
            </p:cNvSpPr>
            <p:nvPr/>
          </p:nvSpPr>
          <p:spPr bwMode="gray">
            <a:xfrm>
              <a:off x="572" y="1701"/>
              <a:ext cx="1152" cy="1024"/>
            </a:xfrm>
            <a:prstGeom prst="ellipse">
              <a:avLst/>
            </a:prstGeom>
            <a:grpFill/>
            <a:ln w="9525" algn="ctr">
              <a:noFill/>
              <a:round/>
            </a:ln>
          </p:spPr>
          <p:txBody>
            <a:bodyPr vert="eaVert" wrap="none" anchor="ctr"/>
            <a:lstStyle/>
            <a:p>
              <a:pPr algn="ctr"/>
              <a:endParaRPr lang="en-US" sz="2800" b="1">
                <a:latin typeface="Lucida Sans Unicode" panose="020B0602030504020204" pitchFamily="34" charset="0"/>
              </a:endParaRPr>
            </a:p>
          </p:txBody>
        </p:sp>
        <p:sp>
          <p:nvSpPr>
            <p:cNvPr id="139306" name="Text Box 15"/>
            <p:cNvSpPr txBox="1">
              <a:spLocks noChangeArrowheads="1"/>
            </p:cNvSpPr>
            <p:nvPr/>
          </p:nvSpPr>
          <p:spPr bwMode="gray">
            <a:xfrm>
              <a:off x="720" y="2035"/>
              <a:ext cx="882" cy="327"/>
            </a:xfrm>
            <a:prstGeom prst="rect">
              <a:avLst/>
            </a:prstGeom>
            <a:grpFill/>
            <a:ln w="9525" algn="ctr">
              <a:noFill/>
              <a:miter lim="800000"/>
            </a:ln>
          </p:spPr>
          <p:txBody>
            <a:bodyPr wrap="none">
              <a:spAutoFit/>
            </a:bodyPr>
            <a:lstStyle/>
            <a:p>
              <a:pPr algn="ctr" eaLnBrk="0" hangingPunct="0"/>
              <a:r>
                <a:rPr lang="en-US" sz="2800" b="1" dirty="0" err="1">
                  <a:solidFill>
                    <a:schemeClr val="bg1"/>
                  </a:solidFill>
                  <a:latin typeface="Times New Roman" panose="02020603050405020304" pitchFamily="18" charset="0"/>
                </a:rPr>
                <a:t>Hành</a:t>
              </a:r>
              <a:r>
                <a:rPr lang="en-US" sz="2800" b="1" dirty="0">
                  <a:solidFill>
                    <a:schemeClr val="bg1"/>
                  </a:solidFill>
                  <a:latin typeface="Times New Roman" panose="02020603050405020304" pitchFamily="18" charset="0"/>
                </a:rPr>
                <a:t> vi</a:t>
              </a:r>
            </a:p>
          </p:txBody>
        </p:sp>
      </p:grpSp>
      <p:grpSp>
        <p:nvGrpSpPr>
          <p:cNvPr id="139268" name="Group 16"/>
          <p:cNvGrpSpPr/>
          <p:nvPr/>
        </p:nvGrpSpPr>
        <p:grpSpPr bwMode="auto">
          <a:xfrm>
            <a:off x="4724401" y="1905000"/>
            <a:ext cx="2232025" cy="1600200"/>
            <a:chOff x="555" y="2823"/>
            <a:chExt cx="973" cy="1065"/>
          </a:xfrm>
        </p:grpSpPr>
        <p:pic>
          <p:nvPicPr>
            <p:cNvPr id="139295" name="Picture 17" descr="Picture2"/>
            <p:cNvPicPr>
              <a:picLocks noChangeAspect="1" noChangeArrowheads="1"/>
            </p:cNvPicPr>
            <p:nvPr/>
          </p:nvPicPr>
          <p:blipFill>
            <a:blip r:embed="rId2" cstate="print"/>
            <a:srcRect/>
            <a:stretch>
              <a:fillRect/>
            </a:stretch>
          </p:blipFill>
          <p:spPr bwMode="auto">
            <a:xfrm>
              <a:off x="636" y="3718"/>
              <a:ext cx="819" cy="170"/>
            </a:xfrm>
            <a:prstGeom prst="rect">
              <a:avLst/>
            </a:prstGeom>
            <a:noFill/>
            <a:ln w="9525">
              <a:noFill/>
              <a:miter lim="800000"/>
              <a:headEnd/>
              <a:tailEnd/>
            </a:ln>
          </p:spPr>
        </p:pic>
        <p:sp>
          <p:nvSpPr>
            <p:cNvPr id="139296" name="Oval 18"/>
            <p:cNvSpPr>
              <a:spLocks noChangeArrowheads="1"/>
            </p:cNvSpPr>
            <p:nvPr/>
          </p:nvSpPr>
          <p:spPr bwMode="gray">
            <a:xfrm>
              <a:off x="555" y="2823"/>
              <a:ext cx="973" cy="973"/>
            </a:xfrm>
            <a:prstGeom prst="ellipse">
              <a:avLst/>
            </a:prstGeom>
            <a:gradFill rotWithShape="1">
              <a:gsLst>
                <a:gs pos="0">
                  <a:srgbClr val="FF9900"/>
                </a:gs>
                <a:gs pos="100000">
                  <a:srgbClr val="925800"/>
                </a:gs>
              </a:gsLst>
              <a:path path="rect">
                <a:fillToRect l="100000" t="100000"/>
              </a:path>
            </a:gradFill>
            <a:ln w="9525" algn="ctr">
              <a:noFill/>
              <a:round/>
            </a:ln>
          </p:spPr>
          <p:txBody>
            <a:bodyPr wrap="none" anchor="ctr"/>
            <a:lstStyle/>
            <a:p>
              <a:endParaRPr lang="en-US">
                <a:latin typeface="Lucida Sans Unicode" panose="020B0602030504020204" pitchFamily="34" charset="0"/>
              </a:endParaRPr>
            </a:p>
          </p:txBody>
        </p:sp>
        <p:sp>
          <p:nvSpPr>
            <p:cNvPr id="139297" name="Oval 19"/>
            <p:cNvSpPr>
              <a:spLocks noChangeArrowheads="1"/>
            </p:cNvSpPr>
            <p:nvPr/>
          </p:nvSpPr>
          <p:spPr bwMode="gray">
            <a:xfrm>
              <a:off x="576" y="2846"/>
              <a:ext cx="928" cy="929"/>
            </a:xfrm>
            <a:prstGeom prst="ellipse">
              <a:avLst/>
            </a:prstGeom>
            <a:gradFill rotWithShape="1">
              <a:gsLst>
                <a:gs pos="0">
                  <a:srgbClr val="FF9900">
                    <a:alpha val="85001"/>
                  </a:srgbClr>
                </a:gs>
                <a:gs pos="100000">
                  <a:srgbClr val="A26100"/>
                </a:gs>
              </a:gsLst>
              <a:lin ang="2700000" scaled="1"/>
            </a:gradFill>
            <a:ln w="9525" algn="ctr">
              <a:noFill/>
              <a:round/>
            </a:ln>
          </p:spPr>
          <p:txBody>
            <a:bodyPr wrap="none" anchor="ctr"/>
            <a:lstStyle/>
            <a:p>
              <a:endParaRPr lang="en-US">
                <a:latin typeface="Lucida Sans Unicode" panose="020B0602030504020204" pitchFamily="34" charset="0"/>
              </a:endParaRPr>
            </a:p>
          </p:txBody>
        </p:sp>
        <p:sp>
          <p:nvSpPr>
            <p:cNvPr id="139298" name="Oval 20"/>
            <p:cNvSpPr>
              <a:spLocks noChangeArrowheads="1"/>
            </p:cNvSpPr>
            <p:nvPr/>
          </p:nvSpPr>
          <p:spPr bwMode="gray">
            <a:xfrm>
              <a:off x="612" y="2880"/>
              <a:ext cx="839" cy="839"/>
            </a:xfrm>
            <a:prstGeom prst="ellipse">
              <a:avLst/>
            </a:prstGeom>
            <a:gradFill rotWithShape="1">
              <a:gsLst>
                <a:gs pos="0">
                  <a:srgbClr val="FF9900"/>
                </a:gs>
                <a:gs pos="100000">
                  <a:srgbClr val="B96F00"/>
                </a:gs>
              </a:gsLst>
              <a:lin ang="2700000" scaled="1"/>
            </a:gradFill>
            <a:ln w="9525" algn="ctr">
              <a:noFill/>
              <a:round/>
            </a:ln>
          </p:spPr>
          <p:txBody>
            <a:bodyPr wrap="none" anchor="ctr"/>
            <a:lstStyle/>
            <a:p>
              <a:endParaRPr lang="en-US">
                <a:latin typeface="Lucida Sans Unicode" panose="020B0602030504020204" pitchFamily="34" charset="0"/>
              </a:endParaRPr>
            </a:p>
          </p:txBody>
        </p:sp>
        <p:pic>
          <p:nvPicPr>
            <p:cNvPr id="139299" name="Picture 21" descr="Picture1"/>
            <p:cNvPicPr>
              <a:picLocks noChangeAspect="1" noChangeArrowheads="1"/>
            </p:cNvPicPr>
            <p:nvPr/>
          </p:nvPicPr>
          <p:blipFill>
            <a:blip r:embed="rId3" cstate="print"/>
            <a:srcRect/>
            <a:stretch>
              <a:fillRect/>
            </a:stretch>
          </p:blipFill>
          <p:spPr bwMode="auto">
            <a:xfrm>
              <a:off x="576" y="2880"/>
              <a:ext cx="616" cy="616"/>
            </a:xfrm>
            <a:prstGeom prst="rect">
              <a:avLst/>
            </a:prstGeom>
            <a:noFill/>
            <a:ln w="9525">
              <a:noFill/>
              <a:miter lim="800000"/>
              <a:headEnd/>
              <a:tailEnd/>
            </a:ln>
          </p:spPr>
        </p:pic>
      </p:grpSp>
      <p:grpSp>
        <p:nvGrpSpPr>
          <p:cNvPr id="139269" name="Group 22"/>
          <p:cNvGrpSpPr/>
          <p:nvPr/>
        </p:nvGrpSpPr>
        <p:grpSpPr bwMode="auto">
          <a:xfrm rot="302589">
            <a:off x="4495800" y="4495800"/>
            <a:ext cx="2533650" cy="1873250"/>
            <a:chOff x="555" y="2823"/>
            <a:chExt cx="973" cy="1065"/>
          </a:xfrm>
        </p:grpSpPr>
        <p:pic>
          <p:nvPicPr>
            <p:cNvPr id="139290" name="Picture 23" descr="Picture2"/>
            <p:cNvPicPr>
              <a:picLocks noChangeAspect="1" noChangeArrowheads="1"/>
            </p:cNvPicPr>
            <p:nvPr/>
          </p:nvPicPr>
          <p:blipFill>
            <a:blip r:embed="rId2" cstate="print"/>
            <a:srcRect/>
            <a:stretch>
              <a:fillRect/>
            </a:stretch>
          </p:blipFill>
          <p:spPr bwMode="auto">
            <a:xfrm>
              <a:off x="636" y="3718"/>
              <a:ext cx="819" cy="170"/>
            </a:xfrm>
            <a:prstGeom prst="rect">
              <a:avLst/>
            </a:prstGeom>
            <a:noFill/>
            <a:ln w="9525">
              <a:noFill/>
              <a:miter lim="800000"/>
              <a:headEnd/>
              <a:tailEnd/>
            </a:ln>
          </p:spPr>
        </p:pic>
        <p:sp>
          <p:nvSpPr>
            <p:cNvPr id="139291" name="Oval 24"/>
            <p:cNvSpPr>
              <a:spLocks noChangeArrowheads="1"/>
            </p:cNvSpPr>
            <p:nvPr/>
          </p:nvSpPr>
          <p:spPr bwMode="gray">
            <a:xfrm>
              <a:off x="555" y="2823"/>
              <a:ext cx="973" cy="973"/>
            </a:xfrm>
            <a:prstGeom prst="ellipse">
              <a:avLst/>
            </a:prstGeom>
            <a:gradFill rotWithShape="1">
              <a:gsLst>
                <a:gs pos="0">
                  <a:srgbClr val="30C230"/>
                </a:gs>
                <a:gs pos="100000">
                  <a:srgbClr val="1B6F1B"/>
                </a:gs>
              </a:gsLst>
              <a:path path="rect">
                <a:fillToRect l="100000" t="100000"/>
              </a:path>
            </a:gradFill>
            <a:ln w="9525" algn="ctr">
              <a:noFill/>
              <a:round/>
            </a:ln>
          </p:spPr>
          <p:txBody>
            <a:bodyPr wrap="none" anchor="ctr"/>
            <a:lstStyle/>
            <a:p>
              <a:endParaRPr lang="en-US">
                <a:latin typeface="Lucida Sans Unicode" panose="020B0602030504020204" pitchFamily="34" charset="0"/>
              </a:endParaRPr>
            </a:p>
          </p:txBody>
        </p:sp>
        <p:sp>
          <p:nvSpPr>
            <p:cNvPr id="139292" name="Oval 25"/>
            <p:cNvSpPr>
              <a:spLocks noChangeArrowheads="1"/>
            </p:cNvSpPr>
            <p:nvPr/>
          </p:nvSpPr>
          <p:spPr bwMode="gray">
            <a:xfrm>
              <a:off x="576" y="2846"/>
              <a:ext cx="928" cy="929"/>
            </a:xfrm>
            <a:prstGeom prst="ellipse">
              <a:avLst/>
            </a:prstGeom>
            <a:gradFill rotWithShape="1">
              <a:gsLst>
                <a:gs pos="0">
                  <a:srgbClr val="30C230">
                    <a:alpha val="85001"/>
                  </a:srgbClr>
                </a:gs>
                <a:gs pos="100000">
                  <a:srgbClr val="1F7B1F"/>
                </a:gs>
              </a:gsLst>
              <a:lin ang="2700000" scaled="1"/>
            </a:gradFill>
            <a:ln w="9525" algn="ctr">
              <a:noFill/>
              <a:round/>
            </a:ln>
          </p:spPr>
          <p:txBody>
            <a:bodyPr wrap="none" anchor="ctr"/>
            <a:lstStyle/>
            <a:p>
              <a:endParaRPr lang="en-US">
                <a:latin typeface="Lucida Sans Unicode" panose="020B0602030504020204" pitchFamily="34" charset="0"/>
              </a:endParaRPr>
            </a:p>
          </p:txBody>
        </p:sp>
        <p:sp>
          <p:nvSpPr>
            <p:cNvPr id="139293" name="Oval 26"/>
            <p:cNvSpPr>
              <a:spLocks noChangeArrowheads="1"/>
            </p:cNvSpPr>
            <p:nvPr/>
          </p:nvSpPr>
          <p:spPr bwMode="gray">
            <a:xfrm>
              <a:off x="612" y="2880"/>
              <a:ext cx="839" cy="839"/>
            </a:xfrm>
            <a:prstGeom prst="ellipse">
              <a:avLst/>
            </a:prstGeom>
            <a:gradFill rotWithShape="1">
              <a:gsLst>
                <a:gs pos="0">
                  <a:srgbClr val="30C230"/>
                </a:gs>
                <a:gs pos="100000">
                  <a:srgbClr val="238D23"/>
                </a:gs>
              </a:gsLst>
              <a:lin ang="2700000" scaled="1"/>
            </a:gradFill>
            <a:ln w="9525" algn="ctr">
              <a:noFill/>
              <a:round/>
            </a:ln>
          </p:spPr>
          <p:txBody>
            <a:bodyPr wrap="none" anchor="ctr"/>
            <a:lstStyle/>
            <a:p>
              <a:endParaRPr lang="en-US">
                <a:latin typeface="Lucida Sans Unicode" panose="020B0602030504020204" pitchFamily="34" charset="0"/>
              </a:endParaRPr>
            </a:p>
          </p:txBody>
        </p:sp>
        <p:pic>
          <p:nvPicPr>
            <p:cNvPr id="139294" name="Picture 27" descr="Picture1"/>
            <p:cNvPicPr>
              <a:picLocks noChangeAspect="1" noChangeArrowheads="1"/>
            </p:cNvPicPr>
            <p:nvPr/>
          </p:nvPicPr>
          <p:blipFill>
            <a:blip r:embed="rId3" cstate="print"/>
            <a:srcRect/>
            <a:stretch>
              <a:fillRect/>
            </a:stretch>
          </p:blipFill>
          <p:spPr bwMode="auto">
            <a:xfrm>
              <a:off x="576" y="2880"/>
              <a:ext cx="616" cy="616"/>
            </a:xfrm>
            <a:prstGeom prst="rect">
              <a:avLst/>
            </a:prstGeom>
            <a:noFill/>
            <a:ln w="9525">
              <a:noFill/>
              <a:miter lim="800000"/>
              <a:headEnd/>
              <a:tailEnd/>
            </a:ln>
          </p:spPr>
        </p:pic>
      </p:grpSp>
      <p:sp>
        <p:nvSpPr>
          <p:cNvPr id="139270" name="Text Box 28"/>
          <p:cNvSpPr txBox="1">
            <a:spLocks noChangeArrowheads="1"/>
          </p:cNvSpPr>
          <p:nvPr/>
        </p:nvSpPr>
        <p:spPr bwMode="auto">
          <a:xfrm>
            <a:off x="5121276" y="2133600"/>
            <a:ext cx="1584325" cy="923330"/>
          </a:xfrm>
          <a:prstGeom prst="rect">
            <a:avLst/>
          </a:prstGeom>
          <a:noFill/>
          <a:ln w="9525">
            <a:noFill/>
            <a:miter lim="800000"/>
          </a:ln>
        </p:spPr>
        <p:txBody>
          <a:bodyPr>
            <a:spAutoFit/>
          </a:bodyPr>
          <a:lstStyle/>
          <a:p>
            <a:pPr algn="ctr">
              <a:spcBef>
                <a:spcPct val="50000"/>
              </a:spcBef>
            </a:pPr>
            <a:r>
              <a:rPr lang="en-US" sz="2700" b="1" dirty="0" err="1">
                <a:solidFill>
                  <a:schemeClr val="bg1"/>
                </a:solidFill>
                <a:latin typeface="Times New Roman" panose="02020603050405020304" pitchFamily="18" charset="0"/>
              </a:rPr>
              <a:t>Hành</a:t>
            </a:r>
            <a:r>
              <a:rPr lang="en-US" sz="2700" b="1" dirty="0">
                <a:solidFill>
                  <a:schemeClr val="bg1"/>
                </a:solidFill>
                <a:latin typeface="Times New Roman" panose="02020603050405020304" pitchFamily="18" charset="0"/>
              </a:rPr>
              <a:t> vi </a:t>
            </a:r>
            <a:r>
              <a:rPr lang="en-US" sz="2700" b="1" dirty="0" err="1">
                <a:solidFill>
                  <a:schemeClr val="bg1"/>
                </a:solidFill>
                <a:latin typeface="Times New Roman" panose="02020603050405020304" pitchFamily="18" charset="0"/>
              </a:rPr>
              <a:t>hợp</a:t>
            </a:r>
            <a:r>
              <a:rPr lang="en-US" sz="2700" b="1" dirty="0">
                <a:solidFill>
                  <a:schemeClr val="bg1"/>
                </a:solidFill>
                <a:latin typeface="Times New Roman" panose="02020603050405020304" pitchFamily="18" charset="0"/>
              </a:rPr>
              <a:t> </a:t>
            </a:r>
            <a:r>
              <a:rPr lang="en-US" sz="2700" b="1" dirty="0" err="1">
                <a:solidFill>
                  <a:schemeClr val="bg1"/>
                </a:solidFill>
                <a:latin typeface="Times New Roman" panose="02020603050405020304" pitchFamily="18" charset="0"/>
              </a:rPr>
              <a:t>pháp</a:t>
            </a:r>
            <a:endParaRPr lang="vi-VN" sz="2700" b="1" dirty="0">
              <a:solidFill>
                <a:schemeClr val="bg1"/>
              </a:solidFill>
              <a:latin typeface="Times New Roman" panose="02020603050405020304" pitchFamily="18" charset="0"/>
            </a:endParaRPr>
          </a:p>
        </p:txBody>
      </p:sp>
      <p:sp>
        <p:nvSpPr>
          <p:cNvPr id="139271" name="Text Box 29"/>
          <p:cNvSpPr txBox="1">
            <a:spLocks noChangeArrowheads="1"/>
          </p:cNvSpPr>
          <p:nvPr/>
        </p:nvSpPr>
        <p:spPr bwMode="auto">
          <a:xfrm rot="653582">
            <a:off x="4710163" y="4961640"/>
            <a:ext cx="2160588" cy="861774"/>
          </a:xfrm>
          <a:prstGeom prst="rect">
            <a:avLst/>
          </a:prstGeom>
          <a:noFill/>
          <a:ln w="9525">
            <a:noFill/>
            <a:miter lim="800000"/>
          </a:ln>
        </p:spPr>
        <p:txBody>
          <a:bodyPr>
            <a:spAutoFit/>
          </a:bodyPr>
          <a:lstStyle/>
          <a:p>
            <a:pPr algn="ctr">
              <a:spcBef>
                <a:spcPct val="50000"/>
              </a:spcBef>
            </a:pPr>
            <a:r>
              <a:rPr lang="en-US" sz="2500" b="1" dirty="0" err="1">
                <a:solidFill>
                  <a:schemeClr val="bg1"/>
                </a:solidFill>
                <a:latin typeface="Times New Roman" panose="02020603050405020304" pitchFamily="18" charset="0"/>
              </a:rPr>
              <a:t>Hành</a:t>
            </a:r>
            <a:r>
              <a:rPr lang="en-US" sz="2500" b="1" dirty="0">
                <a:solidFill>
                  <a:schemeClr val="bg1"/>
                </a:solidFill>
                <a:latin typeface="Times New Roman" panose="02020603050405020304" pitchFamily="18" charset="0"/>
              </a:rPr>
              <a:t> vi       </a:t>
            </a:r>
            <a:r>
              <a:rPr lang="en-US" sz="2500" b="1" dirty="0" err="1">
                <a:solidFill>
                  <a:schemeClr val="bg1"/>
                </a:solidFill>
                <a:latin typeface="Times New Roman" panose="02020603050405020304" pitchFamily="18" charset="0"/>
              </a:rPr>
              <a:t>bất</a:t>
            </a:r>
            <a:r>
              <a:rPr lang="en-US" sz="2500" b="1" dirty="0">
                <a:solidFill>
                  <a:schemeClr val="bg1"/>
                </a:solidFill>
                <a:latin typeface="Times New Roman" panose="02020603050405020304" pitchFamily="18" charset="0"/>
              </a:rPr>
              <a:t> </a:t>
            </a:r>
            <a:r>
              <a:rPr lang="en-US" sz="2500" b="1" dirty="0" err="1">
                <a:solidFill>
                  <a:schemeClr val="bg1"/>
                </a:solidFill>
                <a:latin typeface="Times New Roman" panose="02020603050405020304" pitchFamily="18" charset="0"/>
              </a:rPr>
              <a:t>hợp</a:t>
            </a:r>
            <a:r>
              <a:rPr lang="en-US" sz="2500" b="1" dirty="0">
                <a:solidFill>
                  <a:schemeClr val="bg1"/>
                </a:solidFill>
                <a:latin typeface="Times New Roman" panose="02020603050405020304" pitchFamily="18" charset="0"/>
              </a:rPr>
              <a:t> </a:t>
            </a:r>
            <a:r>
              <a:rPr lang="en-US" sz="2500" b="1" dirty="0" err="1">
                <a:solidFill>
                  <a:schemeClr val="bg1"/>
                </a:solidFill>
                <a:latin typeface="Times New Roman" panose="02020603050405020304" pitchFamily="18" charset="0"/>
              </a:rPr>
              <a:t>pháp</a:t>
            </a:r>
            <a:endParaRPr lang="vi-VN" sz="2500" b="1" dirty="0">
              <a:solidFill>
                <a:schemeClr val="bg1"/>
              </a:solidFill>
              <a:latin typeface="Times New Roman" panose="02020603050405020304" pitchFamily="18" charset="0"/>
            </a:endParaRPr>
          </a:p>
        </p:txBody>
      </p:sp>
      <p:sp>
        <p:nvSpPr>
          <p:cNvPr id="139288" name="Oval 34"/>
          <p:cNvSpPr>
            <a:spLocks noChangeArrowheads="1"/>
          </p:cNvSpPr>
          <p:nvPr/>
        </p:nvSpPr>
        <p:spPr bwMode="gray">
          <a:xfrm>
            <a:off x="8305800" y="1219200"/>
            <a:ext cx="2133600" cy="1676400"/>
          </a:xfrm>
          <a:prstGeom prst="ellipse">
            <a:avLst/>
          </a:prstGeom>
          <a:solidFill>
            <a:schemeClr val="accent2">
              <a:lumMod val="75000"/>
            </a:schemeClr>
          </a:solidFill>
          <a:ln w="9525" algn="ctr">
            <a:noFill/>
            <a:round/>
          </a:ln>
        </p:spPr>
        <p:txBody>
          <a:bodyPr wrap="none" anchor="ctr"/>
          <a:lstStyle/>
          <a:p>
            <a:endParaRPr lang="en-US">
              <a:latin typeface="Lucida Sans Unicode" panose="020B0602030504020204" pitchFamily="34" charset="0"/>
            </a:endParaRPr>
          </a:p>
        </p:txBody>
      </p:sp>
      <p:grpSp>
        <p:nvGrpSpPr>
          <p:cNvPr id="139273" name="Group 36"/>
          <p:cNvGrpSpPr/>
          <p:nvPr/>
        </p:nvGrpSpPr>
        <p:grpSpPr bwMode="auto">
          <a:xfrm>
            <a:off x="8382001" y="4876800"/>
            <a:ext cx="2232025" cy="1907228"/>
            <a:chOff x="555" y="2823"/>
            <a:chExt cx="973" cy="973"/>
          </a:xfrm>
          <a:solidFill>
            <a:srgbClr val="00B050"/>
          </a:solidFill>
        </p:grpSpPr>
        <p:sp>
          <p:nvSpPr>
            <p:cNvPr id="139281" name="Oval 38"/>
            <p:cNvSpPr>
              <a:spLocks noChangeArrowheads="1"/>
            </p:cNvSpPr>
            <p:nvPr/>
          </p:nvSpPr>
          <p:spPr bwMode="gray">
            <a:xfrm>
              <a:off x="555" y="2823"/>
              <a:ext cx="973" cy="973"/>
            </a:xfrm>
            <a:prstGeom prst="ellipse">
              <a:avLst/>
            </a:prstGeom>
            <a:grpFill/>
            <a:ln w="9525" algn="ctr">
              <a:noFill/>
              <a:round/>
            </a:ln>
          </p:spPr>
          <p:txBody>
            <a:bodyPr wrap="none" anchor="ctr"/>
            <a:lstStyle/>
            <a:p>
              <a:endParaRPr lang="en-US">
                <a:latin typeface="Lucida Sans Unicode" panose="020B0602030504020204" pitchFamily="34" charset="0"/>
              </a:endParaRPr>
            </a:p>
          </p:txBody>
        </p:sp>
        <p:sp>
          <p:nvSpPr>
            <p:cNvPr id="139282" name="Oval 39"/>
            <p:cNvSpPr>
              <a:spLocks noChangeArrowheads="1"/>
            </p:cNvSpPr>
            <p:nvPr/>
          </p:nvSpPr>
          <p:spPr bwMode="gray">
            <a:xfrm>
              <a:off x="576" y="2846"/>
              <a:ext cx="928" cy="929"/>
            </a:xfrm>
            <a:prstGeom prst="ellipse">
              <a:avLst/>
            </a:prstGeom>
            <a:grpFill/>
            <a:ln w="9525" algn="ctr">
              <a:noFill/>
              <a:round/>
            </a:ln>
          </p:spPr>
          <p:txBody>
            <a:bodyPr wrap="none" anchor="ctr"/>
            <a:lstStyle/>
            <a:p>
              <a:endParaRPr lang="en-US">
                <a:latin typeface="Lucida Sans Unicode" panose="020B0602030504020204" pitchFamily="34" charset="0"/>
              </a:endParaRPr>
            </a:p>
          </p:txBody>
        </p:sp>
        <p:sp>
          <p:nvSpPr>
            <p:cNvPr id="139283" name="Oval 40"/>
            <p:cNvSpPr>
              <a:spLocks noChangeArrowheads="1"/>
            </p:cNvSpPr>
            <p:nvPr/>
          </p:nvSpPr>
          <p:spPr bwMode="gray">
            <a:xfrm>
              <a:off x="612" y="2880"/>
              <a:ext cx="839" cy="839"/>
            </a:xfrm>
            <a:prstGeom prst="ellipse">
              <a:avLst/>
            </a:prstGeom>
            <a:grpFill/>
            <a:ln w="9525" algn="ctr">
              <a:noFill/>
              <a:round/>
            </a:ln>
          </p:spPr>
          <p:txBody>
            <a:bodyPr wrap="none" anchor="ctr"/>
            <a:lstStyle/>
            <a:p>
              <a:endParaRPr lang="en-US">
                <a:latin typeface="Lucida Sans Unicode" panose="020B0602030504020204" pitchFamily="34" charset="0"/>
              </a:endParaRPr>
            </a:p>
          </p:txBody>
        </p:sp>
      </p:grpSp>
      <p:sp>
        <p:nvSpPr>
          <p:cNvPr id="139274" name="Text Box 42"/>
          <p:cNvSpPr txBox="1">
            <a:spLocks noChangeArrowheads="1"/>
          </p:cNvSpPr>
          <p:nvPr/>
        </p:nvSpPr>
        <p:spPr bwMode="auto">
          <a:xfrm>
            <a:off x="8458200" y="1600200"/>
            <a:ext cx="1944688" cy="946150"/>
          </a:xfrm>
          <a:prstGeom prst="rect">
            <a:avLst/>
          </a:prstGeom>
          <a:noFill/>
          <a:ln w="9525">
            <a:noFill/>
            <a:miter lim="800000"/>
          </a:ln>
        </p:spPr>
        <p:txBody>
          <a:bodyPr>
            <a:spAutoFit/>
          </a:bodyPr>
          <a:lstStyle/>
          <a:p>
            <a:pPr algn="ctr">
              <a:spcBef>
                <a:spcPct val="50000"/>
              </a:spcBef>
            </a:pPr>
            <a:r>
              <a:rPr lang="en-US" sz="2800" b="1" dirty="0" err="1">
                <a:solidFill>
                  <a:schemeClr val="bg1"/>
                </a:solidFill>
                <a:latin typeface="Times New Roman" panose="02020603050405020304" pitchFamily="18" charset="0"/>
              </a:rPr>
              <a:t>Thực</a:t>
            </a:r>
            <a:r>
              <a:rPr lang="en-US" sz="2800" b="1" dirty="0">
                <a:solidFill>
                  <a:schemeClr val="bg1"/>
                </a:solidFill>
                <a:latin typeface="Times New Roman" panose="02020603050405020304" pitchFamily="18" charset="0"/>
              </a:rPr>
              <a:t> </a:t>
            </a:r>
            <a:r>
              <a:rPr lang="en-US" sz="2800" b="1" dirty="0" err="1">
                <a:solidFill>
                  <a:schemeClr val="bg1"/>
                </a:solidFill>
                <a:latin typeface="Times New Roman" panose="02020603050405020304" pitchFamily="18" charset="0"/>
              </a:rPr>
              <a:t>hiện</a:t>
            </a:r>
            <a:r>
              <a:rPr lang="en-US" sz="2800" b="1" dirty="0">
                <a:solidFill>
                  <a:schemeClr val="bg1"/>
                </a:solidFill>
                <a:latin typeface="Times New Roman" panose="02020603050405020304" pitchFamily="18" charset="0"/>
              </a:rPr>
              <a:t> </a:t>
            </a:r>
            <a:r>
              <a:rPr lang="en-US" sz="2800" b="1" dirty="0" err="1">
                <a:solidFill>
                  <a:schemeClr val="bg1"/>
                </a:solidFill>
                <a:latin typeface="Times New Roman" panose="02020603050405020304" pitchFamily="18" charset="0"/>
              </a:rPr>
              <a:t>pháp</a:t>
            </a:r>
            <a:r>
              <a:rPr lang="en-US" sz="2800" b="1" dirty="0">
                <a:solidFill>
                  <a:schemeClr val="bg1"/>
                </a:solidFill>
                <a:latin typeface="Times New Roman" panose="02020603050405020304" pitchFamily="18" charset="0"/>
              </a:rPr>
              <a:t> </a:t>
            </a:r>
            <a:r>
              <a:rPr lang="en-US" sz="2800" b="1" dirty="0" err="1">
                <a:solidFill>
                  <a:schemeClr val="bg1"/>
                </a:solidFill>
                <a:latin typeface="Times New Roman" panose="02020603050405020304" pitchFamily="18" charset="0"/>
              </a:rPr>
              <a:t>luật</a:t>
            </a:r>
            <a:endParaRPr lang="vi-VN" sz="2800" b="1" dirty="0">
              <a:solidFill>
                <a:schemeClr val="bg1"/>
              </a:solidFill>
              <a:latin typeface="Times New Roman" panose="02020603050405020304" pitchFamily="18" charset="0"/>
            </a:endParaRPr>
          </a:p>
        </p:txBody>
      </p:sp>
      <p:sp>
        <p:nvSpPr>
          <p:cNvPr id="139275" name="Text Box 43"/>
          <p:cNvSpPr txBox="1">
            <a:spLocks noChangeArrowheads="1"/>
          </p:cNvSpPr>
          <p:nvPr/>
        </p:nvSpPr>
        <p:spPr bwMode="auto">
          <a:xfrm>
            <a:off x="8570912" y="5378450"/>
            <a:ext cx="1944688" cy="946150"/>
          </a:xfrm>
          <a:prstGeom prst="rect">
            <a:avLst/>
          </a:prstGeom>
          <a:noFill/>
          <a:ln w="9525">
            <a:noFill/>
            <a:miter lim="800000"/>
          </a:ln>
        </p:spPr>
        <p:txBody>
          <a:bodyPr>
            <a:spAutoFit/>
          </a:bodyPr>
          <a:lstStyle/>
          <a:p>
            <a:pPr algn="ctr">
              <a:spcBef>
                <a:spcPct val="50000"/>
              </a:spcBef>
            </a:pPr>
            <a:r>
              <a:rPr lang="en-US" sz="2800" b="1" dirty="0">
                <a:solidFill>
                  <a:schemeClr val="bg1"/>
                </a:solidFill>
                <a:latin typeface="Times New Roman" panose="02020603050405020304" pitchFamily="18" charset="0"/>
              </a:rPr>
              <a:t>Vi </a:t>
            </a:r>
            <a:r>
              <a:rPr lang="en-US" sz="2800" b="1" dirty="0" err="1">
                <a:solidFill>
                  <a:schemeClr val="bg1"/>
                </a:solidFill>
                <a:latin typeface="Times New Roman" panose="02020603050405020304" pitchFamily="18" charset="0"/>
              </a:rPr>
              <a:t>phạm</a:t>
            </a:r>
            <a:r>
              <a:rPr lang="en-US" sz="2800" b="1" dirty="0">
                <a:solidFill>
                  <a:schemeClr val="bg1"/>
                </a:solidFill>
                <a:latin typeface="Times New Roman" panose="02020603050405020304" pitchFamily="18" charset="0"/>
              </a:rPr>
              <a:t> </a:t>
            </a:r>
            <a:r>
              <a:rPr lang="en-US" sz="2800" b="1" dirty="0" err="1">
                <a:solidFill>
                  <a:schemeClr val="bg1"/>
                </a:solidFill>
                <a:latin typeface="Times New Roman" panose="02020603050405020304" pitchFamily="18" charset="0"/>
              </a:rPr>
              <a:t>pháp</a:t>
            </a:r>
            <a:r>
              <a:rPr lang="en-US" sz="2800" b="1" dirty="0">
                <a:solidFill>
                  <a:schemeClr val="bg1"/>
                </a:solidFill>
                <a:latin typeface="Times New Roman" panose="02020603050405020304" pitchFamily="18" charset="0"/>
              </a:rPr>
              <a:t> </a:t>
            </a:r>
            <a:r>
              <a:rPr lang="en-US" sz="2800" b="1" dirty="0" err="1">
                <a:solidFill>
                  <a:schemeClr val="bg1"/>
                </a:solidFill>
                <a:latin typeface="Times New Roman" panose="02020603050405020304" pitchFamily="18" charset="0"/>
              </a:rPr>
              <a:t>luật</a:t>
            </a:r>
            <a:endParaRPr lang="vi-VN" sz="2800" b="1" dirty="0">
              <a:solidFill>
                <a:schemeClr val="bg1"/>
              </a:solidFill>
              <a:latin typeface="Times New Roman" panose="02020603050405020304" pitchFamily="18" charset="0"/>
            </a:endParaRPr>
          </a:p>
        </p:txBody>
      </p:sp>
      <p:sp>
        <p:nvSpPr>
          <p:cNvPr id="139276" name="AutoShape 44"/>
          <p:cNvSpPr>
            <a:spLocks noChangeArrowheads="1"/>
          </p:cNvSpPr>
          <p:nvPr/>
        </p:nvSpPr>
        <p:spPr bwMode="gray">
          <a:xfrm rot="4822485">
            <a:off x="4061465" y="2433630"/>
            <a:ext cx="223517" cy="1008063"/>
          </a:xfrm>
          <a:prstGeom prst="upArrow">
            <a:avLst>
              <a:gd name="adj1" fmla="val 78306"/>
              <a:gd name="adj2" fmla="val 84339"/>
            </a:avLst>
          </a:prstGeom>
          <a:solidFill>
            <a:srgbClr val="FF0066"/>
          </a:solidFill>
          <a:ln w="9525">
            <a:noFill/>
            <a:miter lim="800000"/>
          </a:ln>
        </p:spPr>
        <p:txBody>
          <a:bodyPr wrap="none" anchor="ctr"/>
          <a:lstStyle/>
          <a:p>
            <a:endParaRPr lang="en-US">
              <a:latin typeface="Lucida Sans Unicode" panose="020B0602030504020204" pitchFamily="34" charset="0"/>
            </a:endParaRPr>
          </a:p>
        </p:txBody>
      </p:sp>
      <p:sp>
        <p:nvSpPr>
          <p:cNvPr id="139277" name="AutoShape 45"/>
          <p:cNvSpPr>
            <a:spLocks noChangeArrowheads="1"/>
          </p:cNvSpPr>
          <p:nvPr/>
        </p:nvSpPr>
        <p:spPr bwMode="gray">
          <a:xfrm rot="7005675">
            <a:off x="3864862" y="4191925"/>
            <a:ext cx="343091" cy="1008062"/>
          </a:xfrm>
          <a:prstGeom prst="upArrow">
            <a:avLst>
              <a:gd name="adj1" fmla="val 78306"/>
              <a:gd name="adj2" fmla="val 84339"/>
            </a:avLst>
          </a:prstGeom>
          <a:solidFill>
            <a:srgbClr val="FF0066"/>
          </a:solidFill>
          <a:ln w="9525">
            <a:noFill/>
            <a:miter lim="800000"/>
          </a:ln>
        </p:spPr>
        <p:txBody>
          <a:bodyPr wrap="none" anchor="ctr"/>
          <a:lstStyle/>
          <a:p>
            <a:endParaRPr lang="en-US">
              <a:latin typeface="Lucida Sans Unicode" panose="020B0602030504020204" pitchFamily="34" charset="0"/>
            </a:endParaRPr>
          </a:p>
        </p:txBody>
      </p:sp>
      <p:sp>
        <p:nvSpPr>
          <p:cNvPr id="139278" name="AutoShape 46"/>
          <p:cNvSpPr>
            <a:spLocks noChangeArrowheads="1"/>
          </p:cNvSpPr>
          <p:nvPr/>
        </p:nvSpPr>
        <p:spPr bwMode="gray">
          <a:xfrm rot="4742785">
            <a:off x="7605122" y="1892660"/>
            <a:ext cx="304800" cy="1152525"/>
          </a:xfrm>
          <a:prstGeom prst="upArrow">
            <a:avLst>
              <a:gd name="adj1" fmla="val 78306"/>
              <a:gd name="adj2" fmla="val 96426"/>
            </a:avLst>
          </a:prstGeom>
          <a:gradFill rotWithShape="1">
            <a:gsLst>
              <a:gs pos="0">
                <a:srgbClr val="EC823A"/>
              </a:gs>
              <a:gs pos="100000">
                <a:srgbClr val="003399">
                  <a:alpha val="0"/>
                </a:srgbClr>
              </a:gs>
            </a:gsLst>
            <a:lin ang="5400000" scaled="1"/>
          </a:gradFill>
          <a:ln w="9525">
            <a:noFill/>
            <a:miter lim="800000"/>
          </a:ln>
        </p:spPr>
        <p:txBody>
          <a:bodyPr wrap="none" anchor="ctr"/>
          <a:lstStyle/>
          <a:p>
            <a:endParaRPr lang="en-US">
              <a:latin typeface="Lucida Sans Unicode" panose="020B0602030504020204" pitchFamily="34" charset="0"/>
            </a:endParaRPr>
          </a:p>
        </p:txBody>
      </p:sp>
      <p:sp>
        <p:nvSpPr>
          <p:cNvPr id="139279" name="AutoShape 47"/>
          <p:cNvSpPr>
            <a:spLocks noChangeArrowheads="1"/>
          </p:cNvSpPr>
          <p:nvPr/>
        </p:nvSpPr>
        <p:spPr bwMode="gray">
          <a:xfrm rot="6124624">
            <a:off x="7488000" y="5195576"/>
            <a:ext cx="304800" cy="1223963"/>
          </a:xfrm>
          <a:prstGeom prst="upArrow">
            <a:avLst>
              <a:gd name="adj1" fmla="val 78306"/>
              <a:gd name="adj2" fmla="val 102990"/>
            </a:avLst>
          </a:prstGeom>
          <a:solidFill>
            <a:srgbClr val="00B050"/>
          </a:solidFill>
          <a:ln w="9525">
            <a:noFill/>
            <a:miter lim="800000"/>
          </a:ln>
        </p:spPr>
        <p:txBody>
          <a:bodyPr rot="10800000" vert="eaVert" wrap="none" anchor="ctr"/>
          <a:lstStyle/>
          <a:p>
            <a:pPr algn="ctr"/>
            <a:endParaRPr lang="en-US" sz="2000">
              <a:latin typeface="Lucida Sans Unicode" panose="020B0602030504020204" pitchFamily="34" charset="0"/>
            </a:endParaRPr>
          </a:p>
        </p:txBody>
      </p:sp>
      <p:sp>
        <p:nvSpPr>
          <p:cNvPr id="2" name="Title 1"/>
          <p:cNvSpPr>
            <a:spLocks noGrp="1"/>
          </p:cNvSpPr>
          <p:nvPr>
            <p:ph type="title"/>
          </p:nvPr>
        </p:nvSpPr>
        <p:spPr/>
        <p:txBody>
          <a:bodyPr/>
          <a:lstStyle/>
          <a:p>
            <a:r>
              <a:rPr lang="en-US" sz="2800" b="1" dirty="0" err="1">
                <a:latin typeface="+mn-lt"/>
              </a:rPr>
              <a:t>Sự</a:t>
            </a:r>
            <a:r>
              <a:rPr lang="en-US" sz="2800" b="1" dirty="0">
                <a:latin typeface="+mn-lt"/>
              </a:rPr>
              <a:t> </a:t>
            </a:r>
            <a:r>
              <a:rPr lang="en-US" sz="2800" b="1" dirty="0" err="1">
                <a:latin typeface="+mn-lt"/>
              </a:rPr>
              <a:t>kiện</a:t>
            </a:r>
            <a:r>
              <a:rPr lang="en-US" sz="2800" b="1" dirty="0">
                <a:latin typeface="+mn-lt"/>
              </a:rPr>
              <a:t> </a:t>
            </a:r>
            <a:r>
              <a:rPr lang="en-US" sz="2800" b="1" dirty="0" err="1">
                <a:latin typeface="+mn-lt"/>
              </a:rPr>
              <a:t>pháp</a:t>
            </a:r>
            <a:r>
              <a:rPr lang="en-US" sz="2800" b="1" dirty="0">
                <a:latin typeface="+mn-lt"/>
              </a:rPr>
              <a:t> </a:t>
            </a:r>
            <a:r>
              <a:rPr lang="en-US" sz="2800" b="1" dirty="0" err="1">
                <a:latin typeface="+mn-lt"/>
              </a:rPr>
              <a:t>lý</a:t>
            </a:r>
            <a:endParaRPr lang="en-US" b="1" dirty="0">
              <a:latin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139276"/>
                                        </p:tgtEl>
                                        <p:attrNameLst>
                                          <p:attrName>style.visibility</p:attrName>
                                        </p:attrNameLst>
                                      </p:cBhvr>
                                      <p:to>
                                        <p:strVal val="visible"/>
                                      </p:to>
                                    </p:set>
                                    <p:animEffect transition="in" filter="circle(in)">
                                      <p:cBhvr>
                                        <p:cTn id="7" dur="2000"/>
                                        <p:tgtEl>
                                          <p:spTgt spid="139276"/>
                                        </p:tgtEl>
                                      </p:cBhvr>
                                    </p:animEffect>
                                  </p:childTnLst>
                                </p:cTn>
                              </p:par>
                              <p:par>
                                <p:cTn id="8" presetID="6" presetClass="entr" presetSubtype="16" fill="hold" grpId="0" nodeType="withEffect">
                                  <p:stCondLst>
                                    <p:cond delay="0"/>
                                  </p:stCondLst>
                                  <p:childTnLst>
                                    <p:set>
                                      <p:cBhvr>
                                        <p:cTn id="9" dur="1" fill="hold">
                                          <p:stCondLst>
                                            <p:cond delay="0"/>
                                          </p:stCondLst>
                                        </p:cTn>
                                        <p:tgtEl>
                                          <p:spTgt spid="139270"/>
                                        </p:tgtEl>
                                        <p:attrNameLst>
                                          <p:attrName>style.visibility</p:attrName>
                                        </p:attrNameLst>
                                      </p:cBhvr>
                                      <p:to>
                                        <p:strVal val="visible"/>
                                      </p:to>
                                    </p:set>
                                    <p:animEffect transition="in" filter="circle(in)">
                                      <p:cBhvr>
                                        <p:cTn id="10" dur="2000"/>
                                        <p:tgtEl>
                                          <p:spTgt spid="139270"/>
                                        </p:tgtEl>
                                      </p:cBhvr>
                                    </p:animEffect>
                                  </p:childTnLst>
                                </p:cTn>
                              </p:par>
                              <p:par>
                                <p:cTn id="11" presetID="6" presetClass="entr" presetSubtype="16" fill="hold" nodeType="withEffect">
                                  <p:stCondLst>
                                    <p:cond delay="0"/>
                                  </p:stCondLst>
                                  <p:childTnLst>
                                    <p:set>
                                      <p:cBhvr>
                                        <p:cTn id="12" dur="1" fill="hold">
                                          <p:stCondLst>
                                            <p:cond delay="0"/>
                                          </p:stCondLst>
                                        </p:cTn>
                                        <p:tgtEl>
                                          <p:spTgt spid="139268"/>
                                        </p:tgtEl>
                                        <p:attrNameLst>
                                          <p:attrName>style.visibility</p:attrName>
                                        </p:attrNameLst>
                                      </p:cBhvr>
                                      <p:to>
                                        <p:strVal val="visible"/>
                                      </p:to>
                                    </p:set>
                                    <p:animEffect transition="in" filter="circle(in)">
                                      <p:cBhvr>
                                        <p:cTn id="13" dur="2000"/>
                                        <p:tgtEl>
                                          <p:spTgt spid="139268"/>
                                        </p:tgtEl>
                                      </p:cBhvr>
                                    </p:animEffect>
                                  </p:childTnLst>
                                </p:cTn>
                              </p:par>
                            </p:childTnLst>
                          </p:cTn>
                        </p:par>
                      </p:childTnLst>
                    </p:cTn>
                  </p:par>
                  <p:par>
                    <p:cTn id="14" fill="hold">
                      <p:stCondLst>
                        <p:cond delay="indefinite"/>
                      </p:stCondLst>
                      <p:childTnLst>
                        <p:par>
                          <p:cTn id="15" fill="hold">
                            <p:stCondLst>
                              <p:cond delay="0"/>
                            </p:stCondLst>
                            <p:childTnLst>
                              <p:par>
                                <p:cTn id="16" presetID="53" presetClass="entr" presetSubtype="16" fill="hold" grpId="0" nodeType="clickEffect">
                                  <p:stCondLst>
                                    <p:cond delay="0"/>
                                  </p:stCondLst>
                                  <p:childTnLst>
                                    <p:set>
                                      <p:cBhvr>
                                        <p:cTn id="17" dur="1" fill="hold">
                                          <p:stCondLst>
                                            <p:cond delay="0"/>
                                          </p:stCondLst>
                                        </p:cTn>
                                        <p:tgtEl>
                                          <p:spTgt spid="139278"/>
                                        </p:tgtEl>
                                        <p:attrNameLst>
                                          <p:attrName>style.visibility</p:attrName>
                                        </p:attrNameLst>
                                      </p:cBhvr>
                                      <p:to>
                                        <p:strVal val="visible"/>
                                      </p:to>
                                    </p:set>
                                    <p:anim calcmode="lin" valueType="num">
                                      <p:cBhvr>
                                        <p:cTn id="18" dur="500" fill="hold"/>
                                        <p:tgtEl>
                                          <p:spTgt spid="139278"/>
                                        </p:tgtEl>
                                        <p:attrNameLst>
                                          <p:attrName>ppt_w</p:attrName>
                                        </p:attrNameLst>
                                      </p:cBhvr>
                                      <p:tavLst>
                                        <p:tav tm="0">
                                          <p:val>
                                            <p:fltVal val="0"/>
                                          </p:val>
                                        </p:tav>
                                        <p:tav tm="100000">
                                          <p:val>
                                            <p:strVal val="#ppt_w"/>
                                          </p:val>
                                        </p:tav>
                                      </p:tavLst>
                                    </p:anim>
                                    <p:anim calcmode="lin" valueType="num">
                                      <p:cBhvr>
                                        <p:cTn id="19" dur="500" fill="hold"/>
                                        <p:tgtEl>
                                          <p:spTgt spid="139278"/>
                                        </p:tgtEl>
                                        <p:attrNameLst>
                                          <p:attrName>ppt_h</p:attrName>
                                        </p:attrNameLst>
                                      </p:cBhvr>
                                      <p:tavLst>
                                        <p:tav tm="0">
                                          <p:val>
                                            <p:fltVal val="0"/>
                                          </p:val>
                                        </p:tav>
                                        <p:tav tm="100000">
                                          <p:val>
                                            <p:strVal val="#ppt_h"/>
                                          </p:val>
                                        </p:tav>
                                      </p:tavLst>
                                    </p:anim>
                                    <p:animEffect transition="in" filter="fade">
                                      <p:cBhvr>
                                        <p:cTn id="20" dur="500"/>
                                        <p:tgtEl>
                                          <p:spTgt spid="139278"/>
                                        </p:tgtEl>
                                      </p:cBhvr>
                                    </p:animEffect>
                                  </p:childTnLst>
                                </p:cTn>
                              </p:par>
                              <p:par>
                                <p:cTn id="21" presetID="53" presetClass="entr" presetSubtype="16" fill="hold" grpId="0" nodeType="withEffect">
                                  <p:stCondLst>
                                    <p:cond delay="0"/>
                                  </p:stCondLst>
                                  <p:childTnLst>
                                    <p:set>
                                      <p:cBhvr>
                                        <p:cTn id="22" dur="1" fill="hold">
                                          <p:stCondLst>
                                            <p:cond delay="0"/>
                                          </p:stCondLst>
                                        </p:cTn>
                                        <p:tgtEl>
                                          <p:spTgt spid="139274"/>
                                        </p:tgtEl>
                                        <p:attrNameLst>
                                          <p:attrName>style.visibility</p:attrName>
                                        </p:attrNameLst>
                                      </p:cBhvr>
                                      <p:to>
                                        <p:strVal val="visible"/>
                                      </p:to>
                                    </p:set>
                                    <p:anim calcmode="lin" valueType="num">
                                      <p:cBhvr>
                                        <p:cTn id="23" dur="500" fill="hold"/>
                                        <p:tgtEl>
                                          <p:spTgt spid="139274"/>
                                        </p:tgtEl>
                                        <p:attrNameLst>
                                          <p:attrName>ppt_w</p:attrName>
                                        </p:attrNameLst>
                                      </p:cBhvr>
                                      <p:tavLst>
                                        <p:tav tm="0">
                                          <p:val>
                                            <p:fltVal val="0"/>
                                          </p:val>
                                        </p:tav>
                                        <p:tav tm="100000">
                                          <p:val>
                                            <p:strVal val="#ppt_w"/>
                                          </p:val>
                                        </p:tav>
                                      </p:tavLst>
                                    </p:anim>
                                    <p:anim calcmode="lin" valueType="num">
                                      <p:cBhvr>
                                        <p:cTn id="24" dur="500" fill="hold"/>
                                        <p:tgtEl>
                                          <p:spTgt spid="139274"/>
                                        </p:tgtEl>
                                        <p:attrNameLst>
                                          <p:attrName>ppt_h</p:attrName>
                                        </p:attrNameLst>
                                      </p:cBhvr>
                                      <p:tavLst>
                                        <p:tav tm="0">
                                          <p:val>
                                            <p:fltVal val="0"/>
                                          </p:val>
                                        </p:tav>
                                        <p:tav tm="100000">
                                          <p:val>
                                            <p:strVal val="#ppt_h"/>
                                          </p:val>
                                        </p:tav>
                                      </p:tavLst>
                                    </p:anim>
                                    <p:animEffect transition="in" filter="fade">
                                      <p:cBhvr>
                                        <p:cTn id="25" dur="500"/>
                                        <p:tgtEl>
                                          <p:spTgt spid="139274"/>
                                        </p:tgtEl>
                                      </p:cBhvr>
                                    </p:animEffect>
                                  </p:childTnLst>
                                </p:cTn>
                              </p:par>
                              <p:par>
                                <p:cTn id="26" presetID="53" presetClass="entr" presetSubtype="16" fill="hold" grpId="0" nodeType="withEffect">
                                  <p:stCondLst>
                                    <p:cond delay="0"/>
                                  </p:stCondLst>
                                  <p:childTnLst>
                                    <p:set>
                                      <p:cBhvr>
                                        <p:cTn id="27" dur="1" fill="hold">
                                          <p:stCondLst>
                                            <p:cond delay="0"/>
                                          </p:stCondLst>
                                        </p:cTn>
                                        <p:tgtEl>
                                          <p:spTgt spid="139288"/>
                                        </p:tgtEl>
                                        <p:attrNameLst>
                                          <p:attrName>style.visibility</p:attrName>
                                        </p:attrNameLst>
                                      </p:cBhvr>
                                      <p:to>
                                        <p:strVal val="visible"/>
                                      </p:to>
                                    </p:set>
                                    <p:anim calcmode="lin" valueType="num">
                                      <p:cBhvr>
                                        <p:cTn id="28" dur="500" fill="hold"/>
                                        <p:tgtEl>
                                          <p:spTgt spid="139288"/>
                                        </p:tgtEl>
                                        <p:attrNameLst>
                                          <p:attrName>ppt_w</p:attrName>
                                        </p:attrNameLst>
                                      </p:cBhvr>
                                      <p:tavLst>
                                        <p:tav tm="0">
                                          <p:val>
                                            <p:fltVal val="0"/>
                                          </p:val>
                                        </p:tav>
                                        <p:tav tm="100000">
                                          <p:val>
                                            <p:strVal val="#ppt_w"/>
                                          </p:val>
                                        </p:tav>
                                      </p:tavLst>
                                    </p:anim>
                                    <p:anim calcmode="lin" valueType="num">
                                      <p:cBhvr>
                                        <p:cTn id="29" dur="500" fill="hold"/>
                                        <p:tgtEl>
                                          <p:spTgt spid="139288"/>
                                        </p:tgtEl>
                                        <p:attrNameLst>
                                          <p:attrName>ppt_h</p:attrName>
                                        </p:attrNameLst>
                                      </p:cBhvr>
                                      <p:tavLst>
                                        <p:tav tm="0">
                                          <p:val>
                                            <p:fltVal val="0"/>
                                          </p:val>
                                        </p:tav>
                                        <p:tav tm="100000">
                                          <p:val>
                                            <p:strVal val="#ppt_h"/>
                                          </p:val>
                                        </p:tav>
                                      </p:tavLst>
                                    </p:anim>
                                    <p:animEffect transition="in" filter="fade">
                                      <p:cBhvr>
                                        <p:cTn id="30" dur="500"/>
                                        <p:tgtEl>
                                          <p:spTgt spid="139288"/>
                                        </p:tgtEl>
                                      </p:cBhvr>
                                    </p:animEffect>
                                  </p:childTnLst>
                                </p:cTn>
                              </p:par>
                            </p:childTnLst>
                          </p:cTn>
                        </p:par>
                      </p:childTnLst>
                    </p:cTn>
                  </p:par>
                  <p:par>
                    <p:cTn id="31" fill="hold">
                      <p:stCondLst>
                        <p:cond delay="indefinite"/>
                      </p:stCondLst>
                      <p:childTnLst>
                        <p:par>
                          <p:cTn id="32" fill="hold">
                            <p:stCondLst>
                              <p:cond delay="0"/>
                            </p:stCondLst>
                            <p:childTnLst>
                              <p:par>
                                <p:cTn id="33" presetID="6" presetClass="entr" presetSubtype="16" fill="hold" grpId="0" nodeType="clickEffect">
                                  <p:stCondLst>
                                    <p:cond delay="0"/>
                                  </p:stCondLst>
                                  <p:childTnLst>
                                    <p:set>
                                      <p:cBhvr>
                                        <p:cTn id="34" dur="1" fill="hold">
                                          <p:stCondLst>
                                            <p:cond delay="0"/>
                                          </p:stCondLst>
                                        </p:cTn>
                                        <p:tgtEl>
                                          <p:spTgt spid="139277"/>
                                        </p:tgtEl>
                                        <p:attrNameLst>
                                          <p:attrName>style.visibility</p:attrName>
                                        </p:attrNameLst>
                                      </p:cBhvr>
                                      <p:to>
                                        <p:strVal val="visible"/>
                                      </p:to>
                                    </p:set>
                                    <p:animEffect transition="in" filter="circle(in)">
                                      <p:cBhvr>
                                        <p:cTn id="35" dur="2000"/>
                                        <p:tgtEl>
                                          <p:spTgt spid="139277"/>
                                        </p:tgtEl>
                                      </p:cBhvr>
                                    </p:animEffect>
                                  </p:childTnLst>
                                </p:cTn>
                              </p:par>
                              <p:par>
                                <p:cTn id="36" presetID="6" presetClass="entr" presetSubtype="16" fill="hold" grpId="0" nodeType="withEffect">
                                  <p:stCondLst>
                                    <p:cond delay="0"/>
                                  </p:stCondLst>
                                  <p:childTnLst>
                                    <p:set>
                                      <p:cBhvr>
                                        <p:cTn id="37" dur="1" fill="hold">
                                          <p:stCondLst>
                                            <p:cond delay="0"/>
                                          </p:stCondLst>
                                        </p:cTn>
                                        <p:tgtEl>
                                          <p:spTgt spid="139271"/>
                                        </p:tgtEl>
                                        <p:attrNameLst>
                                          <p:attrName>style.visibility</p:attrName>
                                        </p:attrNameLst>
                                      </p:cBhvr>
                                      <p:to>
                                        <p:strVal val="visible"/>
                                      </p:to>
                                    </p:set>
                                    <p:animEffect transition="in" filter="circle(in)">
                                      <p:cBhvr>
                                        <p:cTn id="38" dur="2000"/>
                                        <p:tgtEl>
                                          <p:spTgt spid="139271"/>
                                        </p:tgtEl>
                                      </p:cBhvr>
                                    </p:animEffect>
                                  </p:childTnLst>
                                </p:cTn>
                              </p:par>
                              <p:par>
                                <p:cTn id="39" presetID="6" presetClass="entr" presetSubtype="16" fill="hold" nodeType="withEffect">
                                  <p:stCondLst>
                                    <p:cond delay="0"/>
                                  </p:stCondLst>
                                  <p:childTnLst>
                                    <p:set>
                                      <p:cBhvr>
                                        <p:cTn id="40" dur="1" fill="hold">
                                          <p:stCondLst>
                                            <p:cond delay="0"/>
                                          </p:stCondLst>
                                        </p:cTn>
                                        <p:tgtEl>
                                          <p:spTgt spid="139269"/>
                                        </p:tgtEl>
                                        <p:attrNameLst>
                                          <p:attrName>style.visibility</p:attrName>
                                        </p:attrNameLst>
                                      </p:cBhvr>
                                      <p:to>
                                        <p:strVal val="visible"/>
                                      </p:to>
                                    </p:set>
                                    <p:animEffect transition="in" filter="circle(in)">
                                      <p:cBhvr>
                                        <p:cTn id="41" dur="2000"/>
                                        <p:tgtEl>
                                          <p:spTgt spid="139269"/>
                                        </p:tgtEl>
                                      </p:cBhvr>
                                    </p:animEffect>
                                  </p:childTnLst>
                                </p:cTn>
                              </p:par>
                            </p:childTnLst>
                          </p:cTn>
                        </p:par>
                      </p:childTnLst>
                    </p:cTn>
                  </p:par>
                  <p:par>
                    <p:cTn id="42" fill="hold">
                      <p:stCondLst>
                        <p:cond delay="indefinite"/>
                      </p:stCondLst>
                      <p:childTnLst>
                        <p:par>
                          <p:cTn id="43" fill="hold">
                            <p:stCondLst>
                              <p:cond delay="0"/>
                            </p:stCondLst>
                            <p:childTnLst>
                              <p:par>
                                <p:cTn id="44" presetID="21" presetClass="entr" presetSubtype="1" fill="hold" grpId="0" nodeType="clickEffect">
                                  <p:stCondLst>
                                    <p:cond delay="0"/>
                                  </p:stCondLst>
                                  <p:childTnLst>
                                    <p:set>
                                      <p:cBhvr>
                                        <p:cTn id="45" dur="1" fill="hold">
                                          <p:stCondLst>
                                            <p:cond delay="0"/>
                                          </p:stCondLst>
                                        </p:cTn>
                                        <p:tgtEl>
                                          <p:spTgt spid="139279"/>
                                        </p:tgtEl>
                                        <p:attrNameLst>
                                          <p:attrName>style.visibility</p:attrName>
                                        </p:attrNameLst>
                                      </p:cBhvr>
                                      <p:to>
                                        <p:strVal val="visible"/>
                                      </p:to>
                                    </p:set>
                                    <p:animEffect transition="in" filter="wheel(1)">
                                      <p:cBhvr>
                                        <p:cTn id="46" dur="2000"/>
                                        <p:tgtEl>
                                          <p:spTgt spid="139279"/>
                                        </p:tgtEl>
                                      </p:cBhvr>
                                    </p:animEffect>
                                  </p:childTnLst>
                                </p:cTn>
                              </p:par>
                              <p:par>
                                <p:cTn id="47" presetID="21" presetClass="entr" presetSubtype="1" fill="hold" grpId="0" nodeType="withEffect">
                                  <p:stCondLst>
                                    <p:cond delay="0"/>
                                  </p:stCondLst>
                                  <p:childTnLst>
                                    <p:set>
                                      <p:cBhvr>
                                        <p:cTn id="48" dur="1" fill="hold">
                                          <p:stCondLst>
                                            <p:cond delay="0"/>
                                          </p:stCondLst>
                                        </p:cTn>
                                        <p:tgtEl>
                                          <p:spTgt spid="139275"/>
                                        </p:tgtEl>
                                        <p:attrNameLst>
                                          <p:attrName>style.visibility</p:attrName>
                                        </p:attrNameLst>
                                      </p:cBhvr>
                                      <p:to>
                                        <p:strVal val="visible"/>
                                      </p:to>
                                    </p:set>
                                    <p:animEffect transition="in" filter="wheel(1)">
                                      <p:cBhvr>
                                        <p:cTn id="49" dur="2000"/>
                                        <p:tgtEl>
                                          <p:spTgt spid="139275"/>
                                        </p:tgtEl>
                                      </p:cBhvr>
                                    </p:animEffect>
                                  </p:childTnLst>
                                </p:cTn>
                              </p:par>
                              <p:par>
                                <p:cTn id="50" presetID="21" presetClass="entr" presetSubtype="1" fill="hold" nodeType="withEffect">
                                  <p:stCondLst>
                                    <p:cond delay="0"/>
                                  </p:stCondLst>
                                  <p:childTnLst>
                                    <p:set>
                                      <p:cBhvr>
                                        <p:cTn id="51" dur="1" fill="hold">
                                          <p:stCondLst>
                                            <p:cond delay="0"/>
                                          </p:stCondLst>
                                        </p:cTn>
                                        <p:tgtEl>
                                          <p:spTgt spid="139273"/>
                                        </p:tgtEl>
                                        <p:attrNameLst>
                                          <p:attrName>style.visibility</p:attrName>
                                        </p:attrNameLst>
                                      </p:cBhvr>
                                      <p:to>
                                        <p:strVal val="visible"/>
                                      </p:to>
                                    </p:set>
                                    <p:animEffect transition="in" filter="wheel(1)">
                                      <p:cBhvr>
                                        <p:cTn id="52" dur="2000"/>
                                        <p:tgtEl>
                                          <p:spTgt spid="1392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9270" grpId="0"/>
      <p:bldP spid="139271" grpId="0"/>
      <p:bldP spid="139288" grpId="0" animBg="1"/>
      <p:bldP spid="139274" grpId="0"/>
      <p:bldP spid="139275" grpId="0"/>
      <p:bldP spid="139276" grpId="0" animBg="1"/>
      <p:bldP spid="139277" grpId="0" animBg="1"/>
      <p:bldP spid="139278" grpId="0" animBg="1"/>
      <p:bldP spid="139279"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720213"/>
          </a:xfrm>
        </p:spPr>
        <p:txBody>
          <a:bodyPr anchor="t">
            <a:normAutofit/>
          </a:bodyPr>
          <a:lstStyle/>
          <a:p>
            <a:r>
              <a:rPr lang="vi-VN" altLang="en-US" sz="4400" b="1" dirty="0">
                <a:latin typeface="+mn-lt"/>
              </a:rPr>
              <a:t>NHẬN ĐỊNH</a:t>
            </a:r>
            <a:endParaRPr lang="en-US" sz="4400" b="1" dirty="0">
              <a:latin typeface="+mn-lt"/>
            </a:endParaRPr>
          </a:p>
        </p:txBody>
      </p:sp>
      <p:sp>
        <p:nvSpPr>
          <p:cNvPr id="7" name="Text Placeholder 2">
            <a:extLst>
              <a:ext uri="{FF2B5EF4-FFF2-40B4-BE49-F238E27FC236}">
                <a16:creationId xmlns:a16="http://schemas.microsoft.com/office/drawing/2014/main" id="{FD06FC68-EF5D-460B-A4B6-79EB80F62E54}"/>
              </a:ext>
            </a:extLst>
          </p:cNvPr>
          <p:cNvSpPr>
            <a:spLocks noGrp="1"/>
          </p:cNvSpPr>
          <p:nvPr>
            <p:ph idx="1"/>
          </p:nvPr>
        </p:nvSpPr>
        <p:spPr>
          <a:xfrm>
            <a:off x="1371600" y="1919386"/>
            <a:ext cx="9601200" cy="4382729"/>
          </a:xfrm>
        </p:spPr>
        <p:txBody>
          <a:bodyPr>
            <a:normAutofit/>
          </a:bodyPr>
          <a:lstStyle/>
          <a:p>
            <a:pPr marL="457200" indent="-457200">
              <a:buAutoNum type="arabicPeriod"/>
            </a:pPr>
            <a:r>
              <a:rPr lang="en-US" dirty="0" err="1"/>
              <a:t>Công</a:t>
            </a:r>
            <a:r>
              <a:rPr lang="en-US" dirty="0"/>
              <a:t> </a:t>
            </a:r>
            <a:r>
              <a:rPr lang="en-US" dirty="0" err="1"/>
              <a:t>dân</a:t>
            </a:r>
            <a:r>
              <a:rPr lang="en-US" dirty="0"/>
              <a:t> </a:t>
            </a:r>
            <a:r>
              <a:rPr lang="en-US" dirty="0" err="1"/>
              <a:t>đương</a:t>
            </a:r>
            <a:r>
              <a:rPr lang="en-US" dirty="0"/>
              <a:t> </a:t>
            </a:r>
            <a:r>
              <a:rPr lang="en-US" dirty="0" err="1"/>
              <a:t>nhiên</a:t>
            </a:r>
            <a:r>
              <a:rPr lang="en-US" dirty="0"/>
              <a:t> </a:t>
            </a:r>
            <a:r>
              <a:rPr lang="en-US" dirty="0" err="1"/>
              <a:t>là</a:t>
            </a:r>
            <a:r>
              <a:rPr lang="en-US" dirty="0"/>
              <a:t> </a:t>
            </a:r>
            <a:r>
              <a:rPr lang="en-US" dirty="0" err="1"/>
              <a:t>chủ</a:t>
            </a:r>
            <a:r>
              <a:rPr lang="en-US" dirty="0"/>
              <a:t> </a:t>
            </a:r>
            <a:r>
              <a:rPr lang="en-US" dirty="0" err="1"/>
              <a:t>thể</a:t>
            </a:r>
            <a:r>
              <a:rPr lang="en-US" dirty="0"/>
              <a:t> </a:t>
            </a:r>
            <a:r>
              <a:rPr lang="en-US" dirty="0" err="1"/>
              <a:t>của</a:t>
            </a:r>
            <a:r>
              <a:rPr lang="en-US" dirty="0"/>
              <a:t> </a:t>
            </a:r>
            <a:r>
              <a:rPr lang="en-US" dirty="0" err="1"/>
              <a:t>mọi</a:t>
            </a:r>
            <a:r>
              <a:rPr lang="en-US" dirty="0"/>
              <a:t> QHPL.</a:t>
            </a:r>
          </a:p>
          <a:p>
            <a:pPr marL="457200" indent="-457200">
              <a:buAutoNum type="arabicPeriod"/>
            </a:pPr>
            <a:r>
              <a:rPr lang="en-US" dirty="0" err="1"/>
              <a:t>Năng</a:t>
            </a:r>
            <a:r>
              <a:rPr lang="en-US" dirty="0"/>
              <a:t> </a:t>
            </a:r>
            <a:r>
              <a:rPr lang="en-US" dirty="0" err="1"/>
              <a:t>lực</a:t>
            </a:r>
            <a:r>
              <a:rPr lang="en-US" dirty="0"/>
              <a:t> </a:t>
            </a:r>
            <a:r>
              <a:rPr lang="en-US" dirty="0" err="1"/>
              <a:t>hành</a:t>
            </a:r>
            <a:r>
              <a:rPr lang="en-US" dirty="0"/>
              <a:t> vi </a:t>
            </a:r>
            <a:r>
              <a:rPr lang="en-US" dirty="0" err="1"/>
              <a:t>của</a:t>
            </a:r>
            <a:r>
              <a:rPr lang="en-US" dirty="0"/>
              <a:t> </a:t>
            </a:r>
            <a:r>
              <a:rPr lang="en-US" dirty="0" err="1"/>
              <a:t>mọi</a:t>
            </a:r>
            <a:r>
              <a:rPr lang="en-US" dirty="0"/>
              <a:t> </a:t>
            </a:r>
            <a:r>
              <a:rPr lang="en-US" dirty="0" err="1"/>
              <a:t>cá</a:t>
            </a:r>
            <a:r>
              <a:rPr lang="en-US" dirty="0"/>
              <a:t> </a:t>
            </a:r>
            <a:r>
              <a:rPr lang="en-US" dirty="0" err="1"/>
              <a:t>nhân</a:t>
            </a:r>
            <a:r>
              <a:rPr lang="en-US" dirty="0"/>
              <a:t> </a:t>
            </a:r>
            <a:r>
              <a:rPr lang="en-US" dirty="0" err="1"/>
              <a:t>là</a:t>
            </a:r>
            <a:r>
              <a:rPr lang="en-US" dirty="0"/>
              <a:t> </a:t>
            </a:r>
            <a:r>
              <a:rPr lang="en-US" dirty="0" err="1"/>
              <a:t>như</a:t>
            </a:r>
            <a:r>
              <a:rPr lang="en-US" dirty="0"/>
              <a:t> </a:t>
            </a:r>
            <a:r>
              <a:rPr lang="en-US" dirty="0" err="1"/>
              <a:t>nhau</a:t>
            </a:r>
            <a:r>
              <a:rPr lang="en-US" dirty="0"/>
              <a:t>.</a:t>
            </a:r>
          </a:p>
          <a:p>
            <a:pPr marL="457200" indent="-457200">
              <a:buAutoNum type="arabicPeriod"/>
            </a:pPr>
            <a:r>
              <a:rPr lang="en-US" dirty="0" err="1"/>
              <a:t>Năng</a:t>
            </a:r>
            <a:r>
              <a:rPr lang="en-US" dirty="0"/>
              <a:t> </a:t>
            </a:r>
            <a:r>
              <a:rPr lang="en-US" dirty="0" err="1"/>
              <a:t>lực</a:t>
            </a:r>
            <a:r>
              <a:rPr lang="en-US" dirty="0"/>
              <a:t> </a:t>
            </a:r>
            <a:r>
              <a:rPr lang="en-US" dirty="0" err="1"/>
              <a:t>pháp</a:t>
            </a:r>
            <a:r>
              <a:rPr lang="en-US" dirty="0"/>
              <a:t> </a:t>
            </a:r>
            <a:r>
              <a:rPr lang="en-US" dirty="0" err="1"/>
              <a:t>luật</a:t>
            </a:r>
            <a:r>
              <a:rPr lang="en-US" dirty="0"/>
              <a:t> </a:t>
            </a:r>
            <a:r>
              <a:rPr lang="en-US" dirty="0" err="1"/>
              <a:t>của</a:t>
            </a:r>
            <a:r>
              <a:rPr lang="en-US" dirty="0"/>
              <a:t> </a:t>
            </a:r>
            <a:r>
              <a:rPr lang="en-US" dirty="0" err="1"/>
              <a:t>chủ</a:t>
            </a:r>
            <a:r>
              <a:rPr lang="en-US" dirty="0"/>
              <a:t> </a:t>
            </a:r>
            <a:r>
              <a:rPr lang="en-US" dirty="0" err="1"/>
              <a:t>thể</a:t>
            </a:r>
            <a:r>
              <a:rPr lang="en-US" dirty="0"/>
              <a:t> </a:t>
            </a:r>
            <a:r>
              <a:rPr lang="en-US" dirty="0" err="1"/>
              <a:t>trong</a:t>
            </a:r>
            <a:r>
              <a:rPr lang="en-US" dirty="0"/>
              <a:t> QHPL </a:t>
            </a:r>
            <a:r>
              <a:rPr lang="en-US" dirty="0" err="1"/>
              <a:t>phụ</a:t>
            </a:r>
            <a:r>
              <a:rPr lang="en-US" dirty="0"/>
              <a:t> </a:t>
            </a:r>
            <a:r>
              <a:rPr lang="en-US" dirty="0" err="1"/>
              <a:t>thuộc</a:t>
            </a:r>
            <a:r>
              <a:rPr lang="en-US" dirty="0"/>
              <a:t> </a:t>
            </a:r>
            <a:r>
              <a:rPr lang="en-US" dirty="0" err="1"/>
              <a:t>vào</a:t>
            </a:r>
            <a:r>
              <a:rPr lang="en-US" dirty="0"/>
              <a:t> </a:t>
            </a:r>
            <a:r>
              <a:rPr lang="en-US" dirty="0" err="1"/>
              <a:t>Pháp</a:t>
            </a:r>
            <a:r>
              <a:rPr lang="en-US" dirty="0"/>
              <a:t> </a:t>
            </a:r>
            <a:r>
              <a:rPr lang="en-US" dirty="0" err="1"/>
              <a:t>luật</a:t>
            </a:r>
            <a:r>
              <a:rPr lang="en-US" dirty="0"/>
              <a:t> </a:t>
            </a:r>
            <a:r>
              <a:rPr lang="en-US" dirty="0" err="1"/>
              <a:t>của</a:t>
            </a:r>
            <a:r>
              <a:rPr lang="en-US" dirty="0"/>
              <a:t> </a:t>
            </a:r>
            <a:r>
              <a:rPr lang="en-US" dirty="0" err="1"/>
              <a:t>từng</a:t>
            </a:r>
            <a:r>
              <a:rPr lang="en-US" dirty="0"/>
              <a:t> </a:t>
            </a:r>
            <a:r>
              <a:rPr lang="en-US" dirty="0" err="1"/>
              <a:t>quốc</a:t>
            </a:r>
            <a:r>
              <a:rPr lang="en-US" dirty="0"/>
              <a:t> </a:t>
            </a:r>
            <a:r>
              <a:rPr lang="en-US" dirty="0" err="1"/>
              <a:t>gia</a:t>
            </a:r>
            <a:endParaRPr lang="en-US" dirty="0"/>
          </a:p>
          <a:p>
            <a:pPr marL="457200" indent="-457200">
              <a:buAutoNum type="arabicPeriod"/>
            </a:pPr>
            <a:r>
              <a:rPr lang="en-US" dirty="0"/>
              <a:t>Khi </a:t>
            </a:r>
            <a:r>
              <a:rPr lang="en-US" dirty="0" err="1"/>
              <a:t>cá</a:t>
            </a:r>
            <a:r>
              <a:rPr lang="en-US" dirty="0"/>
              <a:t> </a:t>
            </a:r>
            <a:r>
              <a:rPr lang="en-US" dirty="0" err="1"/>
              <a:t>nhân</a:t>
            </a:r>
            <a:r>
              <a:rPr lang="en-US" dirty="0"/>
              <a:t> </a:t>
            </a:r>
            <a:r>
              <a:rPr lang="en-US" dirty="0" err="1"/>
              <a:t>bị</a:t>
            </a:r>
            <a:r>
              <a:rPr lang="en-US" dirty="0"/>
              <a:t> </a:t>
            </a:r>
            <a:r>
              <a:rPr lang="en-US" dirty="0" err="1"/>
              <a:t>hạn</a:t>
            </a:r>
            <a:r>
              <a:rPr lang="en-US" dirty="0"/>
              <a:t> </a:t>
            </a:r>
            <a:r>
              <a:rPr lang="en-US" dirty="0" err="1"/>
              <a:t>chế</a:t>
            </a:r>
            <a:r>
              <a:rPr lang="en-US" dirty="0"/>
              <a:t> </a:t>
            </a:r>
            <a:r>
              <a:rPr lang="en-US" dirty="0" err="1"/>
              <a:t>năng</a:t>
            </a:r>
            <a:r>
              <a:rPr lang="en-US" dirty="0"/>
              <a:t> </a:t>
            </a:r>
            <a:r>
              <a:rPr lang="en-US" dirty="0" err="1"/>
              <a:t>lực</a:t>
            </a:r>
            <a:r>
              <a:rPr lang="en-US" dirty="0"/>
              <a:t> </a:t>
            </a:r>
            <a:r>
              <a:rPr lang="en-US" dirty="0" err="1"/>
              <a:t>pháp</a:t>
            </a:r>
            <a:r>
              <a:rPr lang="en-US" dirty="0"/>
              <a:t> </a:t>
            </a:r>
            <a:r>
              <a:rPr lang="en-US" dirty="0" err="1"/>
              <a:t>luật</a:t>
            </a:r>
            <a:r>
              <a:rPr lang="en-US" dirty="0"/>
              <a:t> </a:t>
            </a:r>
            <a:r>
              <a:rPr lang="en-US" dirty="0" err="1"/>
              <a:t>thì</a:t>
            </a:r>
            <a:r>
              <a:rPr lang="en-US" dirty="0"/>
              <a:t> </a:t>
            </a:r>
            <a:r>
              <a:rPr lang="en-US" dirty="0" err="1"/>
              <a:t>đương</a:t>
            </a:r>
            <a:r>
              <a:rPr lang="en-US" dirty="0"/>
              <a:t> </a:t>
            </a:r>
            <a:r>
              <a:rPr lang="en-US" dirty="0" err="1"/>
              <a:t>nhiên</a:t>
            </a:r>
            <a:r>
              <a:rPr lang="en-US" dirty="0"/>
              <a:t> </a:t>
            </a:r>
            <a:r>
              <a:rPr lang="en-US" dirty="0" err="1"/>
              <a:t>cũng</a:t>
            </a:r>
            <a:r>
              <a:rPr lang="en-US" dirty="0"/>
              <a:t> </a:t>
            </a:r>
            <a:r>
              <a:rPr lang="en-US" dirty="0" err="1"/>
              <a:t>bị</a:t>
            </a:r>
            <a:r>
              <a:rPr lang="en-US" dirty="0"/>
              <a:t> </a:t>
            </a:r>
            <a:r>
              <a:rPr lang="en-US" dirty="0" err="1"/>
              <a:t>hạn</a:t>
            </a:r>
            <a:r>
              <a:rPr lang="en-US" dirty="0"/>
              <a:t> </a:t>
            </a:r>
            <a:r>
              <a:rPr lang="en-US" dirty="0" err="1"/>
              <a:t>chế</a:t>
            </a:r>
            <a:r>
              <a:rPr lang="en-US" dirty="0"/>
              <a:t> </a:t>
            </a:r>
            <a:r>
              <a:rPr lang="en-US" dirty="0" err="1"/>
              <a:t>năng</a:t>
            </a:r>
            <a:r>
              <a:rPr lang="en-US" dirty="0"/>
              <a:t> </a:t>
            </a:r>
            <a:r>
              <a:rPr lang="en-US" dirty="0" err="1"/>
              <a:t>lực</a:t>
            </a:r>
            <a:r>
              <a:rPr lang="en-US" dirty="0"/>
              <a:t> </a:t>
            </a:r>
            <a:r>
              <a:rPr lang="en-US" dirty="0" err="1"/>
              <a:t>hành</a:t>
            </a:r>
            <a:r>
              <a:rPr lang="en-US" dirty="0"/>
              <a:t> vi.</a:t>
            </a:r>
          </a:p>
          <a:p>
            <a:pPr marL="457200" indent="-457200">
              <a:buAutoNum type="arabicPeriod"/>
            </a:pPr>
            <a:r>
              <a:rPr lang="en-US" dirty="0" err="1"/>
              <a:t>Người</a:t>
            </a:r>
            <a:r>
              <a:rPr lang="en-US" dirty="0"/>
              <a:t> </a:t>
            </a:r>
            <a:r>
              <a:rPr lang="en-US" dirty="0" err="1"/>
              <a:t>bị</a:t>
            </a:r>
            <a:r>
              <a:rPr lang="en-US" dirty="0"/>
              <a:t> </a:t>
            </a:r>
            <a:r>
              <a:rPr lang="en-US" dirty="0" err="1"/>
              <a:t>hạn</a:t>
            </a:r>
            <a:r>
              <a:rPr lang="en-US" dirty="0"/>
              <a:t> </a:t>
            </a:r>
            <a:r>
              <a:rPr lang="en-US" dirty="0" err="1"/>
              <a:t>chế</a:t>
            </a:r>
            <a:r>
              <a:rPr lang="en-US" dirty="0"/>
              <a:t> </a:t>
            </a:r>
            <a:r>
              <a:rPr lang="en-US" dirty="0" err="1"/>
              <a:t>năng</a:t>
            </a:r>
            <a:r>
              <a:rPr lang="en-US" dirty="0"/>
              <a:t> </a:t>
            </a:r>
            <a:r>
              <a:rPr lang="en-US" dirty="0" err="1"/>
              <a:t>lực</a:t>
            </a:r>
            <a:r>
              <a:rPr lang="en-US" dirty="0"/>
              <a:t> </a:t>
            </a:r>
            <a:r>
              <a:rPr lang="en-US" dirty="0" err="1"/>
              <a:t>hành</a:t>
            </a:r>
            <a:r>
              <a:rPr lang="en-US" dirty="0"/>
              <a:t> vi </a:t>
            </a:r>
            <a:r>
              <a:rPr lang="en-US" dirty="0" err="1"/>
              <a:t>thì</a:t>
            </a:r>
            <a:r>
              <a:rPr lang="en-US" dirty="0"/>
              <a:t> </a:t>
            </a:r>
            <a:r>
              <a:rPr lang="en-US" dirty="0" err="1"/>
              <a:t>không</a:t>
            </a:r>
            <a:r>
              <a:rPr lang="en-US" dirty="0"/>
              <a:t> </a:t>
            </a:r>
            <a:r>
              <a:rPr lang="en-US" dirty="0" err="1"/>
              <a:t>bị</a:t>
            </a:r>
            <a:r>
              <a:rPr lang="en-US" dirty="0"/>
              <a:t> </a:t>
            </a:r>
            <a:r>
              <a:rPr lang="en-US" dirty="0" err="1"/>
              <a:t>hạn</a:t>
            </a:r>
            <a:r>
              <a:rPr lang="en-US" dirty="0"/>
              <a:t> </a:t>
            </a:r>
            <a:r>
              <a:rPr lang="en-US" dirty="0" err="1"/>
              <a:t>chế</a:t>
            </a:r>
            <a:r>
              <a:rPr lang="en-US" dirty="0"/>
              <a:t> </a:t>
            </a:r>
            <a:r>
              <a:rPr lang="en-US" dirty="0" err="1"/>
              <a:t>năng</a:t>
            </a:r>
            <a:r>
              <a:rPr lang="en-US" dirty="0"/>
              <a:t> </a:t>
            </a:r>
            <a:r>
              <a:rPr lang="en-US" dirty="0" err="1"/>
              <a:t>lực</a:t>
            </a:r>
            <a:r>
              <a:rPr lang="en-US" dirty="0"/>
              <a:t> </a:t>
            </a:r>
            <a:r>
              <a:rPr lang="en-US" dirty="0" err="1"/>
              <a:t>pháp</a:t>
            </a:r>
            <a:r>
              <a:rPr lang="en-US" dirty="0"/>
              <a:t> </a:t>
            </a:r>
            <a:r>
              <a:rPr lang="en-US" dirty="0" err="1"/>
              <a:t>luật</a:t>
            </a:r>
            <a:endParaRPr lang="en-US" dirty="0"/>
          </a:p>
          <a:p>
            <a:pPr marL="457200" indent="-457200">
              <a:buAutoNum type="arabicPeriod"/>
            </a:pPr>
            <a:r>
              <a:rPr lang="en-US" dirty="0" err="1"/>
              <a:t>Người</a:t>
            </a:r>
            <a:r>
              <a:rPr lang="en-US" dirty="0"/>
              <a:t> say </a:t>
            </a:r>
            <a:r>
              <a:rPr lang="en-US" dirty="0" err="1"/>
              <a:t>rượu</a:t>
            </a:r>
            <a:r>
              <a:rPr lang="en-US" dirty="0"/>
              <a:t> </a:t>
            </a:r>
            <a:r>
              <a:rPr lang="en-US" dirty="0" err="1"/>
              <a:t>là</a:t>
            </a:r>
            <a:r>
              <a:rPr lang="en-US" dirty="0"/>
              <a:t> </a:t>
            </a:r>
            <a:r>
              <a:rPr lang="en-US" dirty="0" err="1"/>
              <a:t>người</a:t>
            </a:r>
            <a:r>
              <a:rPr lang="en-US" dirty="0"/>
              <a:t> </a:t>
            </a:r>
            <a:r>
              <a:rPr lang="en-US" dirty="0" err="1"/>
              <a:t>có</a:t>
            </a:r>
            <a:r>
              <a:rPr lang="en-US" dirty="0"/>
              <a:t> </a:t>
            </a:r>
            <a:r>
              <a:rPr lang="en-US" dirty="0" err="1"/>
              <a:t>năng</a:t>
            </a:r>
            <a:r>
              <a:rPr lang="en-US" dirty="0"/>
              <a:t> </a:t>
            </a:r>
            <a:r>
              <a:rPr lang="en-US" dirty="0" err="1"/>
              <a:t>lực</a:t>
            </a:r>
            <a:r>
              <a:rPr lang="en-US" dirty="0"/>
              <a:t> </a:t>
            </a:r>
            <a:r>
              <a:rPr lang="en-US" dirty="0" err="1"/>
              <a:t>hành</a:t>
            </a:r>
            <a:r>
              <a:rPr lang="en-US" dirty="0"/>
              <a:t> vi </a:t>
            </a:r>
            <a:r>
              <a:rPr lang="en-US" dirty="0" err="1"/>
              <a:t>hạn</a:t>
            </a:r>
            <a:r>
              <a:rPr lang="en-US" dirty="0"/>
              <a:t> </a:t>
            </a:r>
            <a:r>
              <a:rPr lang="en-US" dirty="0" err="1"/>
              <a:t>chế</a:t>
            </a:r>
            <a:endParaRPr lang="en-US"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CBF878-711F-CA88-BBD0-F3066B3549C1}"/>
              </a:ext>
            </a:extLst>
          </p:cNvPr>
          <p:cNvSpPr>
            <a:spLocks noGrp="1"/>
          </p:cNvSpPr>
          <p:nvPr>
            <p:ph type="title"/>
          </p:nvPr>
        </p:nvSpPr>
        <p:spPr/>
        <p:txBody>
          <a:bodyPr/>
          <a:lstStyle/>
          <a:p>
            <a:r>
              <a:rPr lang="en-VN" b="1" dirty="0">
                <a:latin typeface="+mn-lt"/>
              </a:rPr>
              <a:t>Tình huống</a:t>
            </a:r>
          </a:p>
        </p:txBody>
      </p:sp>
      <p:sp>
        <p:nvSpPr>
          <p:cNvPr id="3" name="Content Placeholder 2">
            <a:extLst>
              <a:ext uri="{FF2B5EF4-FFF2-40B4-BE49-F238E27FC236}">
                <a16:creationId xmlns:a16="http://schemas.microsoft.com/office/drawing/2014/main" id="{9E45FCFF-2EBA-8AA5-804E-9ABF150B2394}"/>
              </a:ext>
            </a:extLst>
          </p:cNvPr>
          <p:cNvSpPr>
            <a:spLocks noGrp="1"/>
          </p:cNvSpPr>
          <p:nvPr>
            <p:ph idx="1"/>
          </p:nvPr>
        </p:nvSpPr>
        <p:spPr>
          <a:xfrm>
            <a:off x="1371600" y="1789471"/>
            <a:ext cx="9601200" cy="4382729"/>
          </a:xfrm>
        </p:spPr>
        <p:txBody>
          <a:bodyPr/>
          <a:lstStyle/>
          <a:p>
            <a:pPr marL="0" indent="0">
              <a:lnSpc>
                <a:spcPct val="150000"/>
              </a:lnSpc>
              <a:buNone/>
            </a:pPr>
            <a:r>
              <a:rPr lang="vi-VN" dirty="0">
                <a:solidFill>
                  <a:schemeClr val="tx1">
                    <a:lumMod val="85000"/>
                    <a:lumOff val="15000"/>
                  </a:schemeClr>
                </a:solidFill>
              </a:rPr>
              <a:t>Anh A</a:t>
            </a:r>
            <a:r>
              <a:rPr lang="vi-VN" b="0" i="0" u="none" strike="noStrike" dirty="0">
                <a:solidFill>
                  <a:schemeClr val="tx1">
                    <a:lumMod val="85000"/>
                    <a:lumOff val="15000"/>
                  </a:schemeClr>
                </a:solidFill>
                <a:effectLst/>
              </a:rPr>
              <a:t> có vay của anh B một số tiền trị giá 500.000.000 đồng. Giữa A và B có lập hợp đồng cho vay, được công chứng theo đúng trình tự, thủ tục luật định. Hãy xác định thành phần của quan hệ pháp luật trên (chủ thể, khách thể, nội dung).</a:t>
            </a:r>
            <a:endParaRPr lang="en-VN" dirty="0">
              <a:solidFill>
                <a:schemeClr val="tx1">
                  <a:lumMod val="85000"/>
                  <a:lumOff val="15000"/>
                </a:schemeClr>
              </a:solidFill>
            </a:endParaRPr>
          </a:p>
        </p:txBody>
      </p:sp>
    </p:spTree>
    <p:extLst>
      <p:ext uri="{BB962C8B-B14F-4D97-AF65-F5344CB8AC3E}">
        <p14:creationId xmlns:p14="http://schemas.microsoft.com/office/powerpoint/2010/main" val="39807307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371600" y="685800"/>
            <a:ext cx="9601200" cy="720213"/>
          </a:xfrm>
        </p:spPr>
        <p:txBody>
          <a:bodyPr anchor="t">
            <a:normAutofit/>
          </a:bodyPr>
          <a:lstStyle/>
          <a:p>
            <a:r>
              <a:rPr lang="vi-VN" sz="3600" b="1" dirty="0">
                <a:latin typeface="Arial Narrow" panose="020B0604020202020204" pitchFamily="34" charset="0"/>
                <a:cs typeface="Arial Narrow" panose="020B0604020202020204" pitchFamily="34" charset="0"/>
              </a:rPr>
              <a:t>1. Khái niệm</a:t>
            </a:r>
          </a:p>
        </p:txBody>
      </p:sp>
      <p:graphicFrame>
        <p:nvGraphicFramePr>
          <p:cNvPr id="6" name="Text Placeholder 3">
            <a:extLst>
              <a:ext uri="{FF2B5EF4-FFF2-40B4-BE49-F238E27FC236}">
                <a16:creationId xmlns:a16="http://schemas.microsoft.com/office/drawing/2014/main" id="{7E1CC1F7-C5A4-543E-F7EB-9F090343A40A}"/>
              </a:ext>
            </a:extLst>
          </p:cNvPr>
          <p:cNvGraphicFramePr/>
          <p:nvPr>
            <p:extLst>
              <p:ext uri="{D42A27DB-BD31-4B8C-83A1-F6EECF244321}">
                <p14:modId xmlns:p14="http://schemas.microsoft.com/office/powerpoint/2010/main" val="2411431320"/>
              </p:ext>
            </p:extLst>
          </p:nvPr>
        </p:nvGraphicFramePr>
        <p:xfrm>
          <a:off x="1371600" y="1484671"/>
          <a:ext cx="9601200" cy="438272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371600" y="685800"/>
            <a:ext cx="9601200" cy="720213"/>
          </a:xfrm>
          <a:prstGeom prst="rect">
            <a:avLst/>
          </a:prstGeom>
        </p:spPr>
        <p:txBody>
          <a:bodyPr vert="horz" lIns="91440" tIns="45720" rIns="91440" bIns="45720" rtlCol="0" anchor="t">
            <a:normAutofit/>
          </a:bodyPr>
          <a:lstStyle/>
          <a:p>
            <a:pPr defTabSz="914400">
              <a:lnSpc>
                <a:spcPct val="89000"/>
              </a:lnSpc>
              <a:spcBef>
                <a:spcPct val="0"/>
              </a:spcBef>
              <a:spcAft>
                <a:spcPts val="600"/>
              </a:spcAft>
            </a:pPr>
            <a:r>
              <a:rPr lang="en-US" sz="3600" b="1" kern="1200" baseline="0" dirty="0">
                <a:solidFill>
                  <a:schemeClr val="tx2"/>
                </a:solidFill>
                <a:latin typeface="Arial Narrow" panose="020B0604020202020204" pitchFamily="34" charset="0"/>
                <a:ea typeface="+mj-ea"/>
                <a:cs typeface="Arial Narrow" panose="020B0604020202020204" pitchFamily="34" charset="0"/>
              </a:rPr>
              <a:t>2. </a:t>
            </a:r>
            <a:r>
              <a:rPr lang="en-US" sz="3600" b="1" kern="1200" baseline="0" dirty="0" err="1">
                <a:solidFill>
                  <a:schemeClr val="tx2"/>
                </a:solidFill>
                <a:latin typeface="Arial Narrow" panose="020B0604020202020204" pitchFamily="34" charset="0"/>
                <a:ea typeface="+mj-ea"/>
                <a:cs typeface="Arial Narrow" panose="020B0604020202020204" pitchFamily="34" charset="0"/>
              </a:rPr>
              <a:t>Đặc</a:t>
            </a:r>
            <a:r>
              <a:rPr lang="en-US" sz="3600" b="1" kern="1200" baseline="0" dirty="0">
                <a:solidFill>
                  <a:schemeClr val="tx2"/>
                </a:solidFill>
                <a:latin typeface="Arial Narrow" panose="020B0604020202020204" pitchFamily="34" charset="0"/>
                <a:ea typeface="+mj-ea"/>
                <a:cs typeface="Arial Narrow" panose="020B0604020202020204" pitchFamily="34" charset="0"/>
              </a:rPr>
              <a:t> </a:t>
            </a:r>
            <a:r>
              <a:rPr lang="en-US" sz="3600" b="1" kern="1200" baseline="0" dirty="0" err="1">
                <a:solidFill>
                  <a:schemeClr val="tx2"/>
                </a:solidFill>
                <a:latin typeface="Arial Narrow" panose="020B0604020202020204" pitchFamily="34" charset="0"/>
                <a:ea typeface="+mj-ea"/>
                <a:cs typeface="Arial Narrow" panose="020B0604020202020204" pitchFamily="34" charset="0"/>
              </a:rPr>
              <a:t>điểm</a:t>
            </a:r>
            <a:r>
              <a:rPr lang="en-US" sz="3600" b="1" kern="1200" baseline="0" dirty="0">
                <a:solidFill>
                  <a:schemeClr val="tx2"/>
                </a:solidFill>
                <a:latin typeface="Arial Narrow" panose="020B0604020202020204" pitchFamily="34" charset="0"/>
                <a:ea typeface="+mj-ea"/>
                <a:cs typeface="Arial Narrow" panose="020B0604020202020204" pitchFamily="34" charset="0"/>
              </a:rPr>
              <a:t> </a:t>
            </a:r>
            <a:r>
              <a:rPr lang="en-US" sz="3600" b="1" kern="1200" baseline="0" dirty="0" err="1">
                <a:solidFill>
                  <a:schemeClr val="tx2"/>
                </a:solidFill>
                <a:latin typeface="Arial Narrow" panose="020B0604020202020204" pitchFamily="34" charset="0"/>
                <a:ea typeface="+mj-ea"/>
                <a:cs typeface="Arial Narrow" panose="020B0604020202020204" pitchFamily="34" charset="0"/>
              </a:rPr>
              <a:t>của</a:t>
            </a:r>
            <a:r>
              <a:rPr lang="en-US" sz="3600" b="1" kern="1200" baseline="0" dirty="0">
                <a:solidFill>
                  <a:schemeClr val="tx2"/>
                </a:solidFill>
                <a:latin typeface="Arial Narrow" panose="020B0604020202020204" pitchFamily="34" charset="0"/>
                <a:ea typeface="+mj-ea"/>
                <a:cs typeface="Arial Narrow" panose="020B0604020202020204" pitchFamily="34" charset="0"/>
              </a:rPr>
              <a:t> QHPL</a:t>
            </a:r>
          </a:p>
        </p:txBody>
      </p:sp>
      <p:graphicFrame>
        <p:nvGraphicFramePr>
          <p:cNvPr id="10" name="Text Placeholder 2">
            <a:extLst>
              <a:ext uri="{FF2B5EF4-FFF2-40B4-BE49-F238E27FC236}">
                <a16:creationId xmlns:a16="http://schemas.microsoft.com/office/drawing/2014/main" id="{7EBFAC85-896B-9327-D4CB-E98AC93DA943}"/>
              </a:ext>
            </a:extLst>
          </p:cNvPr>
          <p:cNvGraphicFramePr/>
          <p:nvPr>
            <p:extLst>
              <p:ext uri="{D42A27DB-BD31-4B8C-83A1-F6EECF244321}">
                <p14:modId xmlns:p14="http://schemas.microsoft.com/office/powerpoint/2010/main" val="2650598220"/>
              </p:ext>
            </p:extLst>
          </p:nvPr>
        </p:nvGraphicFramePr>
        <p:xfrm>
          <a:off x="1371599" y="1484671"/>
          <a:ext cx="10455639" cy="512599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46909" y="563333"/>
            <a:ext cx="4772891" cy="1143200"/>
          </a:xfrm>
        </p:spPr>
        <p:txBody>
          <a:bodyPr>
            <a:normAutofit/>
          </a:bodyPr>
          <a:lstStyle/>
          <a:p>
            <a:r>
              <a:rPr lang="en-US" sz="3600" b="1" dirty="0">
                <a:latin typeface="Arial Narrow" panose="020B0604020202020204" pitchFamily="34" charset="0"/>
                <a:cs typeface="Arial Narrow" panose="020B0604020202020204" pitchFamily="34" charset="0"/>
              </a:rPr>
              <a:t>3. </a:t>
            </a:r>
            <a:r>
              <a:rPr lang="en-US" sz="3600" b="1" dirty="0" err="1">
                <a:latin typeface="Arial Narrow" panose="020B0604020202020204" pitchFamily="34" charset="0"/>
                <a:cs typeface="Arial Narrow" panose="020B0604020202020204" pitchFamily="34" charset="0"/>
              </a:rPr>
              <a:t>Thành</a:t>
            </a:r>
            <a:r>
              <a:rPr lang="en-US" sz="3600" b="1" dirty="0">
                <a:latin typeface="Arial Narrow" panose="020B0604020202020204" pitchFamily="34" charset="0"/>
                <a:cs typeface="Arial Narrow" panose="020B0604020202020204" pitchFamily="34" charset="0"/>
              </a:rPr>
              <a:t> </a:t>
            </a:r>
            <a:r>
              <a:rPr lang="en-US" sz="3600" b="1" dirty="0" err="1">
                <a:latin typeface="Arial Narrow" panose="020B0604020202020204" pitchFamily="34" charset="0"/>
                <a:cs typeface="Arial Narrow" panose="020B0604020202020204" pitchFamily="34" charset="0"/>
              </a:rPr>
              <a:t>phần</a:t>
            </a:r>
            <a:r>
              <a:rPr lang="en-US" sz="3600" b="1" dirty="0">
                <a:latin typeface="Arial Narrow" panose="020B0604020202020204" pitchFamily="34" charset="0"/>
                <a:cs typeface="Arial Narrow" panose="020B0604020202020204" pitchFamily="34" charset="0"/>
              </a:rPr>
              <a:t> </a:t>
            </a:r>
            <a:r>
              <a:rPr lang="en-US" sz="3600" b="1" dirty="0" err="1">
                <a:latin typeface="Arial Narrow" panose="020B0604020202020204" pitchFamily="34" charset="0"/>
                <a:cs typeface="Arial Narrow" panose="020B0604020202020204" pitchFamily="34" charset="0"/>
              </a:rPr>
              <a:t>của</a:t>
            </a:r>
            <a:r>
              <a:rPr lang="en-US" sz="3600" b="1" dirty="0">
                <a:latin typeface="Arial Narrow" panose="020B0604020202020204" pitchFamily="34" charset="0"/>
                <a:cs typeface="Arial Narrow" panose="020B0604020202020204" pitchFamily="34" charset="0"/>
              </a:rPr>
              <a:t> QHPL</a:t>
            </a:r>
          </a:p>
        </p:txBody>
      </p:sp>
      <p:sp>
        <p:nvSpPr>
          <p:cNvPr id="121857" name="Rectangle 3"/>
          <p:cNvSpPr>
            <a:spLocks noGrp="1"/>
          </p:cNvSpPr>
          <p:nvPr>
            <p:ph type="body" idx="4294967295"/>
          </p:nvPr>
        </p:nvSpPr>
        <p:spPr>
          <a:xfrm>
            <a:off x="1524000" y="2114550"/>
            <a:ext cx="5970588" cy="4198938"/>
          </a:xfrm>
        </p:spPr>
        <p:txBody>
          <a:bodyPr/>
          <a:lstStyle/>
          <a:p>
            <a:pPr eaLnBrk="1" hangingPunct="1">
              <a:buFont typeface="Wingdings" panose="05000000000000000000" pitchFamily="2" charset="2"/>
              <a:buNone/>
            </a:pPr>
            <a:endParaRPr lang="en-US" dirty="0"/>
          </a:p>
          <a:p>
            <a:pPr eaLnBrk="1" hangingPunct="1">
              <a:buFont typeface="Wingdings" panose="05000000000000000000" pitchFamily="2" charset="2"/>
              <a:buNone/>
            </a:pPr>
            <a:endParaRPr lang="vi-VN" dirty="0"/>
          </a:p>
        </p:txBody>
      </p:sp>
      <p:sp>
        <p:nvSpPr>
          <p:cNvPr id="121859" name="AutoShape 4"/>
          <p:cNvSpPr>
            <a:spLocks noChangeArrowheads="1"/>
          </p:cNvSpPr>
          <p:nvPr/>
        </p:nvSpPr>
        <p:spPr bwMode="gray">
          <a:xfrm>
            <a:off x="2895600" y="1306286"/>
            <a:ext cx="6248400" cy="4332514"/>
          </a:xfrm>
          <a:prstGeom prst="upArrow">
            <a:avLst>
              <a:gd name="adj1" fmla="val 73769"/>
              <a:gd name="adj2" fmla="val 32588"/>
            </a:avLst>
          </a:prstGeom>
          <a:gradFill rotWithShape="1">
            <a:gsLst>
              <a:gs pos="0">
                <a:srgbClr val="AD83EB"/>
              </a:gs>
              <a:gs pos="100000">
                <a:srgbClr val="003399">
                  <a:alpha val="0"/>
                </a:srgbClr>
              </a:gs>
            </a:gsLst>
            <a:lin ang="5400000" scaled="1"/>
          </a:gradFill>
          <a:ln w="9525">
            <a:noFill/>
            <a:miter lim="800000"/>
          </a:ln>
        </p:spPr>
        <p:txBody>
          <a:bodyPr wrap="none" anchor="ctr"/>
          <a:lstStyle/>
          <a:p>
            <a:endParaRPr lang="en-US">
              <a:latin typeface="Lucida Sans Unicode" panose="020B0602030504020204" pitchFamily="34" charset="0"/>
            </a:endParaRPr>
          </a:p>
        </p:txBody>
      </p:sp>
      <p:sp>
        <p:nvSpPr>
          <p:cNvPr id="121860" name="AutoShape 5"/>
          <p:cNvSpPr>
            <a:spLocks noChangeArrowheads="1"/>
          </p:cNvSpPr>
          <p:nvPr/>
        </p:nvSpPr>
        <p:spPr bwMode="gray">
          <a:xfrm>
            <a:off x="2362200" y="3200401"/>
            <a:ext cx="2286000" cy="1825625"/>
          </a:xfrm>
          <a:prstGeom prst="upArrow">
            <a:avLst>
              <a:gd name="adj1" fmla="val 78306"/>
              <a:gd name="adj2" fmla="val 48213"/>
            </a:avLst>
          </a:prstGeom>
          <a:gradFill rotWithShape="1">
            <a:gsLst>
              <a:gs pos="0">
                <a:srgbClr val="EC823A"/>
              </a:gs>
              <a:gs pos="100000">
                <a:srgbClr val="003399">
                  <a:alpha val="0"/>
                </a:srgbClr>
              </a:gs>
            </a:gsLst>
            <a:lin ang="5400000" scaled="1"/>
          </a:gradFill>
          <a:ln w="9525">
            <a:noFill/>
            <a:miter lim="800000"/>
          </a:ln>
        </p:spPr>
        <p:txBody>
          <a:bodyPr wrap="none" anchor="ctr"/>
          <a:lstStyle/>
          <a:p>
            <a:endParaRPr lang="en-US">
              <a:latin typeface="Lucida Sans Unicode" panose="020B0602030504020204" pitchFamily="34" charset="0"/>
            </a:endParaRPr>
          </a:p>
        </p:txBody>
      </p:sp>
      <p:sp>
        <p:nvSpPr>
          <p:cNvPr id="121861" name="AutoShape 6"/>
          <p:cNvSpPr>
            <a:spLocks noChangeArrowheads="1"/>
          </p:cNvSpPr>
          <p:nvPr/>
        </p:nvSpPr>
        <p:spPr bwMode="gray">
          <a:xfrm>
            <a:off x="4876800" y="3276601"/>
            <a:ext cx="2286000" cy="1749425"/>
          </a:xfrm>
          <a:prstGeom prst="upArrow">
            <a:avLst>
              <a:gd name="adj1" fmla="val 78306"/>
              <a:gd name="adj2" fmla="val 48213"/>
            </a:avLst>
          </a:prstGeom>
          <a:gradFill rotWithShape="1">
            <a:gsLst>
              <a:gs pos="0">
                <a:srgbClr val="EC823A"/>
              </a:gs>
              <a:gs pos="100000">
                <a:srgbClr val="003399">
                  <a:alpha val="0"/>
                </a:srgbClr>
              </a:gs>
            </a:gsLst>
            <a:lin ang="5400000" scaled="1"/>
          </a:gradFill>
          <a:ln w="9525">
            <a:noFill/>
            <a:miter lim="800000"/>
          </a:ln>
        </p:spPr>
        <p:txBody>
          <a:bodyPr wrap="none" anchor="ctr"/>
          <a:lstStyle/>
          <a:p>
            <a:endParaRPr lang="en-US">
              <a:latin typeface="Lucida Sans Unicode" panose="020B0602030504020204" pitchFamily="34" charset="0"/>
            </a:endParaRPr>
          </a:p>
        </p:txBody>
      </p:sp>
      <p:sp>
        <p:nvSpPr>
          <p:cNvPr id="121862" name="AutoShape 7"/>
          <p:cNvSpPr>
            <a:spLocks noChangeArrowheads="1"/>
          </p:cNvSpPr>
          <p:nvPr/>
        </p:nvSpPr>
        <p:spPr bwMode="gray">
          <a:xfrm>
            <a:off x="7467600" y="3200401"/>
            <a:ext cx="2286000" cy="1825625"/>
          </a:xfrm>
          <a:prstGeom prst="upArrow">
            <a:avLst>
              <a:gd name="adj1" fmla="val 78306"/>
              <a:gd name="adj2" fmla="val 48213"/>
            </a:avLst>
          </a:prstGeom>
          <a:gradFill rotWithShape="1">
            <a:gsLst>
              <a:gs pos="0">
                <a:srgbClr val="EC823A"/>
              </a:gs>
              <a:gs pos="100000">
                <a:srgbClr val="003399">
                  <a:alpha val="0"/>
                </a:srgbClr>
              </a:gs>
            </a:gsLst>
            <a:lin ang="5400000" scaled="1"/>
          </a:gradFill>
          <a:ln w="9525">
            <a:noFill/>
            <a:miter lim="800000"/>
          </a:ln>
        </p:spPr>
        <p:txBody>
          <a:bodyPr wrap="none" anchor="ctr"/>
          <a:lstStyle/>
          <a:p>
            <a:endParaRPr lang="en-US">
              <a:latin typeface="Lucida Sans Unicode" panose="020B0602030504020204" pitchFamily="34" charset="0"/>
            </a:endParaRPr>
          </a:p>
        </p:txBody>
      </p:sp>
      <p:sp>
        <p:nvSpPr>
          <p:cNvPr id="121863" name="Text Box 9"/>
          <p:cNvSpPr txBox="1">
            <a:spLocks noChangeArrowheads="1"/>
          </p:cNvSpPr>
          <p:nvPr/>
        </p:nvSpPr>
        <p:spPr bwMode="auto">
          <a:xfrm>
            <a:off x="5181601" y="3987226"/>
            <a:ext cx="1716087" cy="584775"/>
          </a:xfrm>
          <a:prstGeom prst="rect">
            <a:avLst/>
          </a:prstGeom>
          <a:noFill/>
          <a:ln w="9525">
            <a:noFill/>
            <a:miter lim="800000"/>
          </a:ln>
        </p:spPr>
        <p:txBody>
          <a:bodyPr wrap="square">
            <a:spAutoFit/>
          </a:bodyPr>
          <a:lstStyle/>
          <a:p>
            <a:pPr algn="ctr">
              <a:spcBef>
                <a:spcPct val="50000"/>
              </a:spcBef>
            </a:pPr>
            <a:r>
              <a:rPr lang="en-US" sz="3200" b="1" dirty="0" err="1">
                <a:solidFill>
                  <a:schemeClr val="accent1">
                    <a:lumMod val="50000"/>
                  </a:schemeClr>
                </a:solidFill>
                <a:latin typeface="Arial Narrow" panose="020B0604020202020204" pitchFamily="34" charset="0"/>
                <a:cs typeface="Arial Narrow" panose="020B0604020202020204" pitchFamily="34" charset="0"/>
              </a:rPr>
              <a:t>Chủ</a:t>
            </a:r>
            <a:r>
              <a:rPr lang="en-US" sz="3200" b="1" dirty="0">
                <a:solidFill>
                  <a:schemeClr val="accent1">
                    <a:lumMod val="50000"/>
                  </a:schemeClr>
                </a:solidFill>
                <a:latin typeface="Arial Narrow" panose="020B0604020202020204" pitchFamily="34" charset="0"/>
                <a:cs typeface="Arial Narrow" panose="020B0604020202020204" pitchFamily="34" charset="0"/>
              </a:rPr>
              <a:t> </a:t>
            </a:r>
            <a:r>
              <a:rPr lang="en-US" sz="3200" b="1" dirty="0" err="1">
                <a:solidFill>
                  <a:schemeClr val="accent1">
                    <a:lumMod val="50000"/>
                  </a:schemeClr>
                </a:solidFill>
                <a:latin typeface="Arial Narrow" panose="020B0604020202020204" pitchFamily="34" charset="0"/>
                <a:cs typeface="Arial Narrow" panose="020B0604020202020204" pitchFamily="34" charset="0"/>
              </a:rPr>
              <a:t>thể</a:t>
            </a:r>
            <a:endParaRPr lang="vi-VN" sz="3200" b="1" dirty="0">
              <a:solidFill>
                <a:schemeClr val="accent1">
                  <a:lumMod val="50000"/>
                </a:schemeClr>
              </a:solidFill>
              <a:latin typeface="Arial Narrow" panose="020B0604020202020204" pitchFamily="34" charset="0"/>
              <a:cs typeface="Arial Narrow" panose="020B0604020202020204" pitchFamily="34" charset="0"/>
            </a:endParaRPr>
          </a:p>
        </p:txBody>
      </p:sp>
      <p:sp>
        <p:nvSpPr>
          <p:cNvPr id="121864" name="Text Box 10"/>
          <p:cNvSpPr txBox="1">
            <a:spLocks noChangeArrowheads="1"/>
          </p:cNvSpPr>
          <p:nvPr/>
        </p:nvSpPr>
        <p:spPr bwMode="auto">
          <a:xfrm>
            <a:off x="7696201" y="4038600"/>
            <a:ext cx="1857375" cy="523220"/>
          </a:xfrm>
          <a:prstGeom prst="rect">
            <a:avLst/>
          </a:prstGeom>
          <a:noFill/>
          <a:ln w="9525">
            <a:noFill/>
            <a:miter lim="800000"/>
          </a:ln>
        </p:spPr>
        <p:txBody>
          <a:bodyPr wrap="square">
            <a:spAutoFit/>
          </a:bodyPr>
          <a:lstStyle/>
          <a:p>
            <a:pPr algn="ctr">
              <a:spcBef>
                <a:spcPct val="50000"/>
              </a:spcBef>
            </a:pPr>
            <a:r>
              <a:rPr lang="en-US" sz="2800" b="1" dirty="0" err="1">
                <a:solidFill>
                  <a:srgbClr val="C22308"/>
                </a:solidFill>
                <a:latin typeface="Arial Narrow" panose="020B0604020202020204" pitchFamily="34" charset="0"/>
                <a:cs typeface="Arial Narrow" panose="020B0604020202020204" pitchFamily="34" charset="0"/>
              </a:rPr>
              <a:t>Khách</a:t>
            </a:r>
            <a:r>
              <a:rPr lang="en-US" sz="2800" b="1" dirty="0">
                <a:solidFill>
                  <a:srgbClr val="C22308"/>
                </a:solidFill>
                <a:latin typeface="Arial Narrow" panose="020B0604020202020204" pitchFamily="34" charset="0"/>
                <a:cs typeface="Arial Narrow" panose="020B0604020202020204" pitchFamily="34" charset="0"/>
              </a:rPr>
              <a:t> </a:t>
            </a:r>
            <a:r>
              <a:rPr lang="en-US" sz="2800" b="1" dirty="0" err="1">
                <a:solidFill>
                  <a:srgbClr val="C22308"/>
                </a:solidFill>
                <a:latin typeface="Arial Narrow" panose="020B0604020202020204" pitchFamily="34" charset="0"/>
                <a:cs typeface="Arial Narrow" panose="020B0604020202020204" pitchFamily="34" charset="0"/>
              </a:rPr>
              <a:t>thể</a:t>
            </a:r>
            <a:endParaRPr lang="vi-VN" sz="2800" b="1" dirty="0">
              <a:solidFill>
                <a:srgbClr val="C22308"/>
              </a:solidFill>
              <a:latin typeface="Arial Narrow" panose="020B0604020202020204" pitchFamily="34" charset="0"/>
              <a:cs typeface="Arial Narrow" panose="020B0604020202020204" pitchFamily="34" charset="0"/>
            </a:endParaRPr>
          </a:p>
        </p:txBody>
      </p:sp>
      <p:sp>
        <p:nvSpPr>
          <p:cNvPr id="121865" name="Text Box 11"/>
          <p:cNvSpPr txBox="1">
            <a:spLocks noChangeArrowheads="1"/>
          </p:cNvSpPr>
          <p:nvPr/>
        </p:nvSpPr>
        <p:spPr bwMode="auto">
          <a:xfrm>
            <a:off x="2514601" y="3962401"/>
            <a:ext cx="2003425" cy="584775"/>
          </a:xfrm>
          <a:prstGeom prst="rect">
            <a:avLst/>
          </a:prstGeom>
          <a:noFill/>
          <a:ln w="9525">
            <a:noFill/>
            <a:miter lim="800000"/>
          </a:ln>
        </p:spPr>
        <p:txBody>
          <a:bodyPr wrap="square">
            <a:spAutoFit/>
          </a:bodyPr>
          <a:lstStyle/>
          <a:p>
            <a:pPr algn="ctr">
              <a:spcBef>
                <a:spcPct val="50000"/>
              </a:spcBef>
            </a:pPr>
            <a:r>
              <a:rPr lang="en-US" sz="3200" b="1" dirty="0" err="1">
                <a:solidFill>
                  <a:srgbClr val="00B050"/>
                </a:solidFill>
                <a:latin typeface="Arial Narrow" panose="020B0604020202020204" pitchFamily="34" charset="0"/>
                <a:cs typeface="Arial Narrow" panose="020B0604020202020204" pitchFamily="34" charset="0"/>
              </a:rPr>
              <a:t>Nội</a:t>
            </a:r>
            <a:r>
              <a:rPr lang="en-US" sz="3200" b="1" dirty="0">
                <a:solidFill>
                  <a:srgbClr val="00B050"/>
                </a:solidFill>
                <a:latin typeface="Arial Narrow" panose="020B0604020202020204" pitchFamily="34" charset="0"/>
                <a:cs typeface="Arial Narrow" panose="020B0604020202020204" pitchFamily="34" charset="0"/>
              </a:rPr>
              <a:t> dung</a:t>
            </a:r>
            <a:endParaRPr lang="vi-VN" sz="3200" b="1" dirty="0">
              <a:solidFill>
                <a:srgbClr val="00B050"/>
              </a:solidFill>
              <a:latin typeface="Arial Narrow" panose="020B0604020202020204" pitchFamily="34" charset="0"/>
              <a:cs typeface="Arial Narrow" panose="020B0604020202020204" pitchFamily="34" charset="0"/>
            </a:endParaRPr>
          </a:p>
        </p:txBody>
      </p:sp>
      <p:sp>
        <p:nvSpPr>
          <p:cNvPr id="121866" name="Text Box 12"/>
          <p:cNvSpPr txBox="1">
            <a:spLocks noChangeArrowheads="1"/>
          </p:cNvSpPr>
          <p:nvPr/>
        </p:nvSpPr>
        <p:spPr bwMode="auto">
          <a:xfrm>
            <a:off x="3886201" y="2362200"/>
            <a:ext cx="4537075" cy="519112"/>
          </a:xfrm>
          <a:prstGeom prst="rect">
            <a:avLst/>
          </a:prstGeom>
          <a:noFill/>
          <a:ln w="9525">
            <a:noFill/>
            <a:miter lim="800000"/>
          </a:ln>
        </p:spPr>
        <p:txBody>
          <a:bodyPr>
            <a:spAutoFit/>
          </a:bodyPr>
          <a:lstStyle/>
          <a:p>
            <a:pPr algn="ctr">
              <a:spcBef>
                <a:spcPct val="50000"/>
              </a:spcBef>
            </a:pPr>
            <a:r>
              <a:rPr lang="en-US" sz="2800" b="1" dirty="0">
                <a:solidFill>
                  <a:srgbClr val="FFFF00"/>
                </a:solidFill>
                <a:latin typeface="Arial Narrow" panose="020B0604020202020204" pitchFamily="34" charset="0"/>
                <a:cs typeface="Arial Narrow" panose="020B0604020202020204" pitchFamily="34" charset="0"/>
              </a:rPr>
              <a:t>QUAN HỆ PHÁP LUẬT</a:t>
            </a:r>
            <a:endParaRPr lang="vi-VN" sz="2800" b="1" dirty="0">
              <a:solidFill>
                <a:srgbClr val="FFFF00"/>
              </a:solidFill>
              <a:latin typeface="Arial Narrow" panose="020B0604020202020204" pitchFamily="34" charset="0"/>
              <a:cs typeface="Arial Narrow" panose="020B0604020202020204" pitchFamily="34"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a:extLst>
              <a:ext uri="{FF2B5EF4-FFF2-40B4-BE49-F238E27FC236}">
                <a16:creationId xmlns:a16="http://schemas.microsoft.com/office/drawing/2014/main" id="{3DF1FF41-9778-D485-55B5-C8AFA1F1FF85}"/>
              </a:ext>
            </a:extLst>
          </p:cNvPr>
          <p:cNvGraphicFramePr/>
          <p:nvPr>
            <p:extLst>
              <p:ext uri="{D42A27DB-BD31-4B8C-83A1-F6EECF244321}">
                <p14:modId xmlns:p14="http://schemas.microsoft.com/office/powerpoint/2010/main" val="2366238646"/>
              </p:ext>
            </p:extLst>
          </p:nvPr>
        </p:nvGraphicFramePr>
        <p:xfrm>
          <a:off x="926275" y="719666"/>
          <a:ext cx="10806545"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381447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371600" y="685800"/>
            <a:ext cx="9601200" cy="505267"/>
          </a:xfrm>
          <a:prstGeom prst="rect">
            <a:avLst/>
          </a:prstGeom>
        </p:spPr>
        <p:txBody>
          <a:bodyPr vert="horz" wrap="square" lIns="0" tIns="12700" rIns="0" bIns="0" rtlCol="0" anchor="t">
            <a:spAutoFit/>
          </a:bodyPr>
          <a:lstStyle/>
          <a:p>
            <a:pPr marL="12700">
              <a:lnSpc>
                <a:spcPct val="100000"/>
              </a:lnSpc>
              <a:spcBef>
                <a:spcPts val="100"/>
              </a:spcBef>
            </a:pPr>
            <a:r>
              <a:rPr lang="vi-VN" sz="3200" b="1" spc="-5" dirty="0">
                <a:latin typeface="Arial Narrow" panose="020B0604020202020204" pitchFamily="34" charset="0"/>
                <a:cs typeface="Arial Narrow" panose="020B0604020202020204" pitchFamily="34" charset="0"/>
              </a:rPr>
              <a:t>3.1. Chủ thể</a:t>
            </a:r>
            <a:endParaRPr sz="3200" b="1" spc="-5" dirty="0">
              <a:latin typeface="Arial Narrow" panose="020B0604020202020204" pitchFamily="34" charset="0"/>
              <a:cs typeface="Arial Narrow" panose="020B0604020202020204" pitchFamily="34" charset="0"/>
            </a:endParaRPr>
          </a:p>
        </p:txBody>
      </p:sp>
      <p:sp>
        <p:nvSpPr>
          <p:cNvPr id="3" name="object 3"/>
          <p:cNvSpPr txBox="1"/>
          <p:nvPr/>
        </p:nvSpPr>
        <p:spPr>
          <a:xfrm>
            <a:off x="1371600" y="1396080"/>
            <a:ext cx="10212778" cy="1601721"/>
          </a:xfrm>
          <a:prstGeom prst="rect">
            <a:avLst/>
          </a:prstGeom>
        </p:spPr>
        <p:txBody>
          <a:bodyPr vert="horz" wrap="square" lIns="0" tIns="59690" rIns="0" bIns="0" rtlCol="0">
            <a:spAutoFit/>
          </a:bodyPr>
          <a:lstStyle/>
          <a:p>
            <a:pPr marL="12700">
              <a:spcBef>
                <a:spcPts val="470"/>
              </a:spcBef>
              <a:tabLst>
                <a:tab pos="621665" algn="l"/>
              </a:tabLst>
            </a:pPr>
            <a:r>
              <a:rPr lang="vi-VN" sz="3200" spc="-5" dirty="0">
                <a:solidFill>
                  <a:schemeClr val="tx1">
                    <a:lumMod val="85000"/>
                    <a:lumOff val="15000"/>
                  </a:schemeClr>
                </a:solidFill>
                <a:latin typeface="Arial Narrow" panose="020B0604020202020204" pitchFamily="34" charset="0"/>
                <a:cs typeface="Arial Narrow" panose="020B0604020202020204" pitchFamily="34" charset="0"/>
              </a:rPr>
              <a:t>Là các cá nhân hay pháp nhân tham gia quan hệ pháp luật với những quyền và nghĩa vụ pháp lý theo năng lực của họ.</a:t>
            </a:r>
          </a:p>
          <a:p>
            <a:pPr marL="12700">
              <a:spcBef>
                <a:spcPts val="470"/>
              </a:spcBef>
              <a:tabLst>
                <a:tab pos="621665" algn="l"/>
              </a:tabLst>
            </a:pPr>
            <a:endParaRPr sz="3200" dirty="0">
              <a:solidFill>
                <a:schemeClr val="tx1">
                  <a:lumMod val="85000"/>
                  <a:lumOff val="15000"/>
                </a:schemeClr>
              </a:solidFill>
              <a:latin typeface="Arial Narrow" panose="020B0604020202020204" pitchFamily="34" charset="0"/>
              <a:cs typeface="Arial Narrow" panose="020B0604020202020204" pitchFamily="34" charset="0"/>
            </a:endParaRPr>
          </a:p>
        </p:txBody>
      </p:sp>
      <p:sp>
        <p:nvSpPr>
          <p:cNvPr id="6" name="Rectangle 5">
            <a:extLst>
              <a:ext uri="{FF2B5EF4-FFF2-40B4-BE49-F238E27FC236}">
                <a16:creationId xmlns:a16="http://schemas.microsoft.com/office/drawing/2014/main" id="{084EE711-8EBC-E999-80FB-E60B48B21D42}"/>
              </a:ext>
            </a:extLst>
          </p:cNvPr>
          <p:cNvSpPr/>
          <p:nvPr/>
        </p:nvSpPr>
        <p:spPr>
          <a:xfrm>
            <a:off x="1371600" y="3817918"/>
            <a:ext cx="2450892" cy="13386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VN" sz="28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Năng lực </a:t>
            </a:r>
          </a:p>
          <a:p>
            <a:pPr algn="ctr"/>
            <a:r>
              <a:rPr lang="en-VN" sz="28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chủ thể</a:t>
            </a:r>
          </a:p>
        </p:txBody>
      </p:sp>
      <p:sp>
        <p:nvSpPr>
          <p:cNvPr id="9" name="Rectangle 8">
            <a:extLst>
              <a:ext uri="{FF2B5EF4-FFF2-40B4-BE49-F238E27FC236}">
                <a16:creationId xmlns:a16="http://schemas.microsoft.com/office/drawing/2014/main" id="{E1F5AACB-BB76-D059-9E42-E1D6B5F43865}"/>
              </a:ext>
            </a:extLst>
          </p:cNvPr>
          <p:cNvSpPr/>
          <p:nvPr/>
        </p:nvSpPr>
        <p:spPr>
          <a:xfrm>
            <a:off x="4870554" y="2997801"/>
            <a:ext cx="2450892" cy="1338698"/>
          </a:xfrm>
          <a:prstGeom prst="rect">
            <a:avLst/>
          </a:prstGeom>
          <a:solidFill>
            <a:schemeClr val="accent3"/>
          </a:solidFill>
          <a:ln>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VN" sz="2800" b="1" dirty="0">
                <a:ln w="22225">
                  <a:solidFill>
                    <a:schemeClr val="accent2"/>
                  </a:solidFill>
                  <a:prstDash val="solid"/>
                </a:ln>
                <a:solidFill>
                  <a:schemeClr val="accent2">
                    <a:lumMod val="40000"/>
                    <a:lumOff val="60000"/>
                  </a:schemeClr>
                </a:solidFill>
              </a:rPr>
              <a:t>Năng lực</a:t>
            </a:r>
          </a:p>
          <a:p>
            <a:pPr algn="ctr"/>
            <a:r>
              <a:rPr lang="en-US" sz="2800" b="1" dirty="0">
                <a:ln w="22225">
                  <a:solidFill>
                    <a:schemeClr val="accent2"/>
                  </a:solidFill>
                  <a:prstDash val="solid"/>
                </a:ln>
                <a:solidFill>
                  <a:schemeClr val="accent2">
                    <a:lumMod val="40000"/>
                    <a:lumOff val="60000"/>
                  </a:schemeClr>
                </a:solidFill>
              </a:rPr>
              <a:t>P</a:t>
            </a:r>
            <a:r>
              <a:rPr lang="en-VN" sz="2800" b="1" dirty="0">
                <a:ln w="22225">
                  <a:solidFill>
                    <a:schemeClr val="accent2"/>
                  </a:solidFill>
                  <a:prstDash val="solid"/>
                </a:ln>
                <a:solidFill>
                  <a:schemeClr val="accent2">
                    <a:lumMod val="40000"/>
                    <a:lumOff val="60000"/>
                  </a:schemeClr>
                </a:solidFill>
              </a:rPr>
              <a:t>háp luật</a:t>
            </a:r>
          </a:p>
        </p:txBody>
      </p:sp>
      <p:sp>
        <p:nvSpPr>
          <p:cNvPr id="10" name="Rectangle 9">
            <a:extLst>
              <a:ext uri="{FF2B5EF4-FFF2-40B4-BE49-F238E27FC236}">
                <a16:creationId xmlns:a16="http://schemas.microsoft.com/office/drawing/2014/main" id="{FE372792-E2AE-1F73-5707-A980E1FD0AFA}"/>
              </a:ext>
            </a:extLst>
          </p:cNvPr>
          <p:cNvSpPr/>
          <p:nvPr/>
        </p:nvSpPr>
        <p:spPr>
          <a:xfrm>
            <a:off x="4946754" y="5156616"/>
            <a:ext cx="2450892" cy="1338698"/>
          </a:xfrm>
          <a:prstGeom prst="rect">
            <a:avLst/>
          </a:prstGeom>
          <a:solidFill>
            <a:srgbClr val="7030A0"/>
          </a:solidFill>
          <a:ln>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soft" dir="t">
                <a:rot lat="0" lon="0" rev="15600000"/>
              </a:lightRig>
            </a:scene3d>
            <a:sp3d extrusionH="57150" prstMaterial="softEdge">
              <a:bevelT w="25400" h="38100"/>
            </a:sp3d>
          </a:bodyPr>
          <a:lstStyle/>
          <a:p>
            <a:pPr algn="ctr"/>
            <a:r>
              <a:rPr lang="en-VN" sz="28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Năng lực hành vi</a:t>
            </a:r>
          </a:p>
        </p:txBody>
      </p:sp>
      <p:cxnSp>
        <p:nvCxnSpPr>
          <p:cNvPr id="12" name="Straight Connector 11">
            <a:extLst>
              <a:ext uri="{FF2B5EF4-FFF2-40B4-BE49-F238E27FC236}">
                <a16:creationId xmlns:a16="http://schemas.microsoft.com/office/drawing/2014/main" id="{80267CDE-8765-8752-BCEE-909FAAC6FC89}"/>
              </a:ext>
            </a:extLst>
          </p:cNvPr>
          <p:cNvCxnSpPr>
            <a:endCxn id="9" idx="1"/>
          </p:cNvCxnSpPr>
          <p:nvPr/>
        </p:nvCxnSpPr>
        <p:spPr>
          <a:xfrm flipV="1">
            <a:off x="3822492" y="3667150"/>
            <a:ext cx="1048062" cy="669349"/>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A59933F-0875-C114-57E2-2562FD537699}"/>
              </a:ext>
            </a:extLst>
          </p:cNvPr>
          <p:cNvCxnSpPr/>
          <p:nvPr/>
        </p:nvCxnSpPr>
        <p:spPr>
          <a:xfrm>
            <a:off x="3822492" y="4336499"/>
            <a:ext cx="1124262" cy="1239842"/>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4" name="Picture 4" descr="Hình ảnh có liên quan"/>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11905" b="23939"/>
          <a:stretch>
            <a:fillRect/>
          </a:stretch>
        </p:blipFill>
        <p:spPr bwMode="auto">
          <a:xfrm rot="20096444">
            <a:off x="1662478" y="3455433"/>
            <a:ext cx="4133638" cy="2651970"/>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Kết quả hình ảnh cho khả năng nhận thức"/>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9579" t="14416" r="7167"/>
          <a:stretch>
            <a:fillRect/>
          </a:stretch>
        </p:blipFill>
        <p:spPr bwMode="auto">
          <a:xfrm>
            <a:off x="6172200" y="4267201"/>
            <a:ext cx="4419600" cy="2550845"/>
          </a:xfrm>
          <a:prstGeom prst="rect">
            <a:avLst/>
          </a:prstGeom>
          <a:noFill/>
          <a:extLst>
            <a:ext uri="{909E8E84-426E-40DD-AFC4-6F175D3DCCD1}">
              <a14:hiddenFill xmlns:a14="http://schemas.microsoft.com/office/drawing/2010/main">
                <a:solidFill>
                  <a:srgbClr val="FFFFFF"/>
                </a:solidFill>
              </a14:hiddenFill>
            </a:ext>
          </a:extLst>
        </p:spPr>
      </p:pic>
      <p:sp>
        <p:nvSpPr>
          <p:cNvPr id="2" name="Rounded Rectangle 1">
            <a:extLst>
              <a:ext uri="{FF2B5EF4-FFF2-40B4-BE49-F238E27FC236}">
                <a16:creationId xmlns:a16="http://schemas.microsoft.com/office/drawing/2014/main" id="{BB90F3B4-E7A8-A5FC-E30A-B262F9B63B15}"/>
              </a:ext>
            </a:extLst>
          </p:cNvPr>
          <p:cNvSpPr/>
          <p:nvPr/>
        </p:nvSpPr>
        <p:spPr>
          <a:xfrm>
            <a:off x="1995055" y="605642"/>
            <a:ext cx="5438898" cy="1508166"/>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VN" sz="2000" b="1" dirty="0"/>
              <a:t>Năng lực pháp luật </a:t>
            </a:r>
            <a:r>
              <a:rPr lang="en-VN" sz="2000" dirty="0"/>
              <a:t>là khả năng của chủ thể được hưởng quyền và làm nghĩa vụ pháp lý khi tham gia quan hệ pháp luật</a:t>
            </a:r>
          </a:p>
        </p:txBody>
      </p:sp>
      <p:sp>
        <p:nvSpPr>
          <p:cNvPr id="3" name="Rounded Rectangle 2">
            <a:extLst>
              <a:ext uri="{FF2B5EF4-FFF2-40B4-BE49-F238E27FC236}">
                <a16:creationId xmlns:a16="http://schemas.microsoft.com/office/drawing/2014/main" id="{3B10C585-F025-4C05-0B2A-09711B9F6B06}"/>
              </a:ext>
            </a:extLst>
          </p:cNvPr>
          <p:cNvSpPr/>
          <p:nvPr/>
        </p:nvSpPr>
        <p:spPr>
          <a:xfrm>
            <a:off x="5775074" y="2463522"/>
            <a:ext cx="6067156" cy="1508166"/>
          </a:xfrm>
          <a:prstGeom prst="roundRect">
            <a:avLst/>
          </a:prstGeom>
          <a:solidFill>
            <a:schemeClr val="accent2"/>
          </a:solidFill>
          <a:ln>
            <a:solidFill>
              <a:schemeClr val="bg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VN" sz="2000" b="1" dirty="0"/>
              <a:t>Năng lực hành vi </a:t>
            </a:r>
            <a:r>
              <a:rPr lang="en-VN" sz="2000" dirty="0"/>
              <a:t>là khả năng mà nhà nước thừa nhận cho các chủ thể bằng hành vi của mình xác lập và thực hiện quyền và nghĩa vụ trong một quan hệ pháp luật cụ thể.</a:t>
            </a:r>
          </a:p>
        </p:txBody>
      </p:sp>
      <p:sp>
        <p:nvSpPr>
          <p:cNvPr id="4" name="TextBox 3">
            <a:extLst>
              <a:ext uri="{FF2B5EF4-FFF2-40B4-BE49-F238E27FC236}">
                <a16:creationId xmlns:a16="http://schemas.microsoft.com/office/drawing/2014/main" id="{AC54376E-D361-C997-55D0-361C0B51F9E8}"/>
              </a:ext>
            </a:extLst>
          </p:cNvPr>
          <p:cNvSpPr txBox="1"/>
          <p:nvPr/>
        </p:nvSpPr>
        <p:spPr>
          <a:xfrm>
            <a:off x="12291934" y="2233534"/>
            <a:ext cx="184731" cy="369332"/>
          </a:xfrm>
          <a:prstGeom prst="rect">
            <a:avLst/>
          </a:prstGeom>
          <a:solidFill>
            <a:schemeClr val="tx2">
              <a:lumMod val="50000"/>
            </a:schemeClr>
          </a:solidFill>
        </p:spPr>
        <p:txBody>
          <a:bodyPr wrap="none" rtlCol="0">
            <a:spAutoFit/>
          </a:bodyPr>
          <a:lstStyle/>
          <a:p>
            <a:endParaRPr lang="en-V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5124"/>
                                        </p:tgtEl>
                                        <p:attrNameLst>
                                          <p:attrName>style.visibility</p:attrName>
                                        </p:attrNameLst>
                                      </p:cBhvr>
                                      <p:to>
                                        <p:strVal val="visible"/>
                                      </p:to>
                                    </p:set>
                                    <p:animEffect transition="in" filter="wipe(down)">
                                      <p:cBhvr>
                                        <p:cTn id="7" dur="580">
                                          <p:stCondLst>
                                            <p:cond delay="0"/>
                                          </p:stCondLst>
                                        </p:cTn>
                                        <p:tgtEl>
                                          <p:spTgt spid="5124"/>
                                        </p:tgtEl>
                                      </p:cBhvr>
                                    </p:animEffect>
                                    <p:anim calcmode="lin" valueType="num">
                                      <p:cBhvr>
                                        <p:cTn id="8" dur="1822" tmFilter="0,0; 0.14,0.36; 0.43,0.73; 0.71,0.91; 1.0,1.0">
                                          <p:stCondLst>
                                            <p:cond delay="0"/>
                                          </p:stCondLst>
                                        </p:cTn>
                                        <p:tgtEl>
                                          <p:spTgt spid="5124"/>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5124"/>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5124"/>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5124"/>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5124"/>
                                        </p:tgtEl>
                                        <p:attrNameLst>
                                          <p:attrName>ppt_y</p:attrName>
                                        </p:attrNameLst>
                                      </p:cBhvr>
                                      <p:tavLst>
                                        <p:tav tm="0" fmla="#ppt_y-sin(pi*$)/81">
                                          <p:val>
                                            <p:fltVal val="0"/>
                                          </p:val>
                                        </p:tav>
                                        <p:tav tm="100000">
                                          <p:val>
                                            <p:fltVal val="1"/>
                                          </p:val>
                                        </p:tav>
                                      </p:tavLst>
                                    </p:anim>
                                    <p:animScale>
                                      <p:cBhvr>
                                        <p:cTn id="13" dur="26">
                                          <p:stCondLst>
                                            <p:cond delay="650"/>
                                          </p:stCondLst>
                                        </p:cTn>
                                        <p:tgtEl>
                                          <p:spTgt spid="5124"/>
                                        </p:tgtEl>
                                      </p:cBhvr>
                                      <p:to x="100000" y="60000"/>
                                    </p:animScale>
                                    <p:animScale>
                                      <p:cBhvr>
                                        <p:cTn id="14" dur="166" decel="50000">
                                          <p:stCondLst>
                                            <p:cond delay="676"/>
                                          </p:stCondLst>
                                        </p:cTn>
                                        <p:tgtEl>
                                          <p:spTgt spid="5124"/>
                                        </p:tgtEl>
                                      </p:cBhvr>
                                      <p:to x="100000" y="100000"/>
                                    </p:animScale>
                                    <p:animScale>
                                      <p:cBhvr>
                                        <p:cTn id="15" dur="26">
                                          <p:stCondLst>
                                            <p:cond delay="1312"/>
                                          </p:stCondLst>
                                        </p:cTn>
                                        <p:tgtEl>
                                          <p:spTgt spid="5124"/>
                                        </p:tgtEl>
                                      </p:cBhvr>
                                      <p:to x="100000" y="80000"/>
                                    </p:animScale>
                                    <p:animScale>
                                      <p:cBhvr>
                                        <p:cTn id="16" dur="166" decel="50000">
                                          <p:stCondLst>
                                            <p:cond delay="1338"/>
                                          </p:stCondLst>
                                        </p:cTn>
                                        <p:tgtEl>
                                          <p:spTgt spid="5124"/>
                                        </p:tgtEl>
                                      </p:cBhvr>
                                      <p:to x="100000" y="100000"/>
                                    </p:animScale>
                                    <p:animScale>
                                      <p:cBhvr>
                                        <p:cTn id="17" dur="26">
                                          <p:stCondLst>
                                            <p:cond delay="1642"/>
                                          </p:stCondLst>
                                        </p:cTn>
                                        <p:tgtEl>
                                          <p:spTgt spid="5124"/>
                                        </p:tgtEl>
                                      </p:cBhvr>
                                      <p:to x="100000" y="90000"/>
                                    </p:animScale>
                                    <p:animScale>
                                      <p:cBhvr>
                                        <p:cTn id="18" dur="166" decel="50000">
                                          <p:stCondLst>
                                            <p:cond delay="1668"/>
                                          </p:stCondLst>
                                        </p:cTn>
                                        <p:tgtEl>
                                          <p:spTgt spid="5124"/>
                                        </p:tgtEl>
                                      </p:cBhvr>
                                      <p:to x="100000" y="100000"/>
                                    </p:animScale>
                                    <p:animScale>
                                      <p:cBhvr>
                                        <p:cTn id="19" dur="26">
                                          <p:stCondLst>
                                            <p:cond delay="1808"/>
                                          </p:stCondLst>
                                        </p:cTn>
                                        <p:tgtEl>
                                          <p:spTgt spid="5124"/>
                                        </p:tgtEl>
                                      </p:cBhvr>
                                      <p:to x="100000" y="95000"/>
                                    </p:animScale>
                                    <p:animScale>
                                      <p:cBhvr>
                                        <p:cTn id="20" dur="166" decel="50000">
                                          <p:stCondLst>
                                            <p:cond delay="1834"/>
                                          </p:stCondLst>
                                        </p:cTn>
                                        <p:tgtEl>
                                          <p:spTgt spid="5124"/>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31" presetClass="entr" presetSubtype="0" fill="hold" nodeType="clickEffect">
                                  <p:stCondLst>
                                    <p:cond delay="0"/>
                                  </p:stCondLst>
                                  <p:childTnLst>
                                    <p:set>
                                      <p:cBhvr>
                                        <p:cTn id="24" dur="1" fill="hold">
                                          <p:stCondLst>
                                            <p:cond delay="0"/>
                                          </p:stCondLst>
                                        </p:cTn>
                                        <p:tgtEl>
                                          <p:spTgt spid="5126"/>
                                        </p:tgtEl>
                                        <p:attrNameLst>
                                          <p:attrName>style.visibility</p:attrName>
                                        </p:attrNameLst>
                                      </p:cBhvr>
                                      <p:to>
                                        <p:strVal val="visible"/>
                                      </p:to>
                                    </p:set>
                                    <p:anim calcmode="lin" valueType="num">
                                      <p:cBhvr>
                                        <p:cTn id="25" dur="1000" fill="hold"/>
                                        <p:tgtEl>
                                          <p:spTgt spid="5126"/>
                                        </p:tgtEl>
                                        <p:attrNameLst>
                                          <p:attrName>ppt_w</p:attrName>
                                        </p:attrNameLst>
                                      </p:cBhvr>
                                      <p:tavLst>
                                        <p:tav tm="0">
                                          <p:val>
                                            <p:fltVal val="0"/>
                                          </p:val>
                                        </p:tav>
                                        <p:tav tm="100000">
                                          <p:val>
                                            <p:strVal val="#ppt_w"/>
                                          </p:val>
                                        </p:tav>
                                      </p:tavLst>
                                    </p:anim>
                                    <p:anim calcmode="lin" valueType="num">
                                      <p:cBhvr>
                                        <p:cTn id="26" dur="1000" fill="hold"/>
                                        <p:tgtEl>
                                          <p:spTgt spid="5126"/>
                                        </p:tgtEl>
                                        <p:attrNameLst>
                                          <p:attrName>ppt_h</p:attrName>
                                        </p:attrNameLst>
                                      </p:cBhvr>
                                      <p:tavLst>
                                        <p:tav tm="0">
                                          <p:val>
                                            <p:fltVal val="0"/>
                                          </p:val>
                                        </p:tav>
                                        <p:tav tm="100000">
                                          <p:val>
                                            <p:strVal val="#ppt_h"/>
                                          </p:val>
                                        </p:tav>
                                      </p:tavLst>
                                    </p:anim>
                                    <p:anim calcmode="lin" valueType="num">
                                      <p:cBhvr>
                                        <p:cTn id="27" dur="1000" fill="hold"/>
                                        <p:tgtEl>
                                          <p:spTgt spid="5126"/>
                                        </p:tgtEl>
                                        <p:attrNameLst>
                                          <p:attrName>style.rotation</p:attrName>
                                        </p:attrNameLst>
                                      </p:cBhvr>
                                      <p:tavLst>
                                        <p:tav tm="0">
                                          <p:val>
                                            <p:fltVal val="90"/>
                                          </p:val>
                                        </p:tav>
                                        <p:tav tm="100000">
                                          <p:val>
                                            <p:fltVal val="0"/>
                                          </p:val>
                                        </p:tav>
                                      </p:tavLst>
                                    </p:anim>
                                    <p:animEffect transition="in" filter="fade">
                                      <p:cBhvr>
                                        <p:cTn id="28" dur="1000"/>
                                        <p:tgtEl>
                                          <p:spTgt spid="51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3FD1DC-C590-C486-CF1B-20C3B7C94E1B}"/>
              </a:ext>
            </a:extLst>
          </p:cNvPr>
          <p:cNvSpPr>
            <a:spLocks noGrp="1"/>
          </p:cNvSpPr>
          <p:nvPr>
            <p:ph type="title"/>
          </p:nvPr>
        </p:nvSpPr>
        <p:spPr/>
        <p:txBody>
          <a:bodyPr/>
          <a:lstStyle/>
          <a:p>
            <a:endParaRPr lang="en-VN"/>
          </a:p>
        </p:txBody>
      </p:sp>
      <p:pic>
        <p:nvPicPr>
          <p:cNvPr id="5" name="y2mate.com - Cách Tính Tuổi Theo Pháp Luật  TVPL_480p.mp4">
            <a:hlinkClick r:id="" action="ppaction://media"/>
            <a:extLst>
              <a:ext uri="{FF2B5EF4-FFF2-40B4-BE49-F238E27FC236}">
                <a16:creationId xmlns:a16="http://schemas.microsoft.com/office/drawing/2014/main" id="{7085131B-D646-7730-76AF-D6C178A94DCA}"/>
              </a:ext>
            </a:extLst>
          </p:cNvPr>
          <p:cNvPicPr>
            <a:picLocks noGrp="1" noChangeAspect="1"/>
          </p:cNvPicPr>
          <p:nvPr>
            <p:ph sz="half" idx="1"/>
            <a:videoFile r:link="rId2"/>
            <p:extLst>
              <p:ext uri="{DAA4B4D4-6D71-4841-9C94-3DE7FCFB9230}">
                <p14:media xmlns:p14="http://schemas.microsoft.com/office/powerpoint/2010/main" r:embed="rId1"/>
              </p:ext>
            </p:extLst>
          </p:nvPr>
        </p:nvPicPr>
        <p:blipFill>
          <a:blip r:embed="rId4"/>
          <a:stretch>
            <a:fillRect/>
          </a:stretch>
        </p:blipFill>
        <p:spPr>
          <a:xfrm>
            <a:off x="1371600" y="509976"/>
            <a:ext cx="8568047" cy="4816087"/>
          </a:xfrm>
        </p:spPr>
      </p:pic>
    </p:spTree>
    <p:extLst>
      <p:ext uri="{BB962C8B-B14F-4D97-AF65-F5344CB8AC3E}">
        <p14:creationId xmlns:p14="http://schemas.microsoft.com/office/powerpoint/2010/main" val="4425991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8256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theme/theme1.xml><?xml version="1.0" encoding="utf-8"?>
<a:theme xmlns:a="http://schemas.openxmlformats.org/drawingml/2006/main" name="Crop">
  <a:themeElements>
    <a:clrScheme name="Custom 27">
      <a:dk1>
        <a:sysClr val="windowText" lastClr="000000"/>
      </a:dk1>
      <a:lt1>
        <a:sysClr val="window" lastClr="FFFFFF"/>
      </a:lt1>
      <a:dk2>
        <a:srgbClr val="1F497D"/>
      </a:dk2>
      <a:lt2>
        <a:srgbClr val="EEECE1"/>
      </a:lt2>
      <a:accent1>
        <a:srgbClr val="4F81BD"/>
      </a:accent1>
      <a:accent2>
        <a:srgbClr val="C0504D"/>
      </a:accent2>
      <a:accent3>
        <a:srgbClr val="76923C"/>
      </a:accent3>
      <a:accent4>
        <a:srgbClr val="8064A2"/>
      </a:accent4>
      <a:accent5>
        <a:srgbClr val="4BACC6"/>
      </a:accent5>
      <a:accent6>
        <a:srgbClr val="F79646"/>
      </a:accent6>
      <a:hlink>
        <a:srgbClr val="0000FF"/>
      </a:hlink>
      <a:folHlink>
        <a:srgbClr val="800080"/>
      </a:folHlink>
    </a:clrScheme>
    <a:fontScheme name="Custom 9">
      <a:majorFont>
        <a:latin typeface="Impact"/>
        <a:ea typeface=""/>
        <a:cs typeface=""/>
      </a:majorFont>
      <a:minorFont>
        <a:latin typeface="Arial"/>
        <a:ea typeface=""/>
        <a:cs typeface=""/>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a:defPPr>
      </a:lstStyle>
      <a:style>
        <a:lnRef idx="2">
          <a:schemeClr val="dk1">
            <a:shade val="50000"/>
          </a:schemeClr>
        </a:lnRef>
        <a:fillRef idx="1">
          <a:schemeClr val="dk1"/>
        </a:fillRef>
        <a:effectRef idx="0">
          <a:schemeClr val="dk1"/>
        </a:effectRef>
        <a:fontRef idx="minor">
          <a:schemeClr val="lt1"/>
        </a:fontRef>
      </a:style>
    </a:spDef>
  </a:objectDefaults>
  <a:extraClrSchemeLst/>
  <a:extLst>
    <a:ext uri="{05A4C25C-085E-4340-85A3-A5531E510DB2}">
      <thm15:themeFamily xmlns:thm15="http://schemas.microsoft.com/office/thememl/2012/main" name="tf22874644_win32_fixed" id="{558D5976-FB30-4A95-BB80-CA116B0EB176}" vid="{E687FBBE-46FC-480B-AF08-1C12C660A1C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4" ma:contentTypeDescription="Create a new document." ma:contentTypeScope="" ma:versionID="2d714a3296df14eba7a100bb665443ca">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49549bf45bfbbfb6cffed527380e77e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45BF0FE3-3D8D-448F-9BC3-1FD016A8591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FC2BBCC-A5B7-4DDE-8795-98160FD34D4E}">
  <ds:schemaRefs>
    <ds:schemaRef ds:uri="http://schemas.microsoft.com/sharepoint/v3/contenttype/forms"/>
  </ds:schemaRefs>
</ds:datastoreItem>
</file>

<file path=customXml/itemProps3.xml><?xml version="1.0" encoding="utf-8"?>
<ds:datastoreItem xmlns:ds="http://schemas.openxmlformats.org/officeDocument/2006/customXml" ds:itemID="{63E2FB8F-FBDB-405A-A6AC-9CF7C859199D}">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Props/app.xml><?xml version="1.0" encoding="utf-8"?>
<Properties xmlns="http://schemas.openxmlformats.org/officeDocument/2006/extended-properties" xmlns:vt="http://schemas.openxmlformats.org/officeDocument/2006/docPropsVTypes">
  <Template>Trading cards</Template>
  <TotalTime>440</TotalTime>
  <Words>1596</Words>
  <Application>Microsoft Macintosh PowerPoint</Application>
  <PresentationFormat>Widescreen</PresentationFormat>
  <Paragraphs>122</Paragraphs>
  <Slides>24</Slides>
  <Notes>1</Notes>
  <HiddenSlides>0</HiddenSlides>
  <MMClips>1</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24</vt:i4>
      </vt:variant>
    </vt:vector>
  </HeadingPairs>
  <TitlesOfParts>
    <vt:vector size="34" baseType="lpstr">
      <vt:lpstr>Arial</vt:lpstr>
      <vt:lpstr>Arial Narrow</vt:lpstr>
      <vt:lpstr>Calibri</vt:lpstr>
      <vt:lpstr>Courier New</vt:lpstr>
      <vt:lpstr>Franklin Gothic Book</vt:lpstr>
      <vt:lpstr>Impact</vt:lpstr>
      <vt:lpstr>Lucida Sans Unicode</vt:lpstr>
      <vt:lpstr>Times New Roman</vt:lpstr>
      <vt:lpstr>Wingdings</vt:lpstr>
      <vt:lpstr>Crop</vt:lpstr>
      <vt:lpstr>PHÁP LUẬT  ĐẠI CƯƠNG</vt:lpstr>
      <vt:lpstr>Bài 4. QUAN HỆ PHÁP LUẬT</vt:lpstr>
      <vt:lpstr>1. Khái niệm</vt:lpstr>
      <vt:lpstr>PowerPoint Presentation</vt:lpstr>
      <vt:lpstr>3. Thành phần của QHPL</vt:lpstr>
      <vt:lpstr>PowerPoint Presentation</vt:lpstr>
      <vt:lpstr>3.1. Chủ thể</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Thành phần của QHPL</vt:lpstr>
      <vt:lpstr>Thành phần của QHPL</vt:lpstr>
      <vt:lpstr>4. Sự kiện pháp lý</vt:lpstr>
      <vt:lpstr>Anh A và chị B đều đạt năng lực chủ thể để tham gia quan hệ hôn nhân. Quan hệ pháp luật hôn nhân chỉ hình thành giữa A và B khi A và B đi đăng ký kết hôn và được cơ quan có thẩm quyền công nhận theo quy định của Luật hôn nhân và gia đình. Hành vi đăng ký hôn nhân và công nhận hôn nhân là sự kiện pháp lý làm phát sinh quan hệ pháp luật hôn nhân giữa A và B.  A và B ký kết hợp đồng mua bán hàng hóa. A có nghĩa vụ giao hàng cho B. Do mưa bão lớn gây ngập lụt, làm đường giao thông bị cắt nên A không thể giao hàng đúng hạn. Sự biến mưa bão làm thay đổi nội dung quan hệ pháp luật hợp đồng giữa A và B.      </vt:lpstr>
      <vt:lpstr>Sự kiện pháp lý</vt:lpstr>
      <vt:lpstr>Sự kiện pháp lý</vt:lpstr>
      <vt:lpstr>Sự kiện pháp lý</vt:lpstr>
      <vt:lpstr>NHẬN ĐỊNH</vt:lpstr>
      <vt:lpstr>Tình huống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PHÁP LUẬT  ĐẠI CƯƠNG</dc:title>
  <dc:creator>Hoàng Thanh Tú</dc:creator>
  <cp:lastModifiedBy>Hoàng Thanh Tú</cp:lastModifiedBy>
  <cp:revision>4</cp:revision>
  <dcterms:created xsi:type="dcterms:W3CDTF">2022-10-15T14:34:12Z</dcterms:created>
  <dcterms:modified xsi:type="dcterms:W3CDTF">2023-06-07T07:24:51Z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